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5C"/>
    <a:srgbClr val="FF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30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нтина Воронкова" userId="13cfe7450ce29cfe" providerId="LiveId" clId="{95813833-7E0C-411A-B9D6-0D4DF87A0A40}"/>
    <pc:docChg chg="undo custSel modSld">
      <pc:chgData name="Валентина Воронкова" userId="13cfe7450ce29cfe" providerId="LiveId" clId="{95813833-7E0C-411A-B9D6-0D4DF87A0A40}" dt="2022-06-09T20:48:49.271" v="47" actId="1076"/>
      <pc:docMkLst>
        <pc:docMk/>
      </pc:docMkLst>
      <pc:sldChg chg="addSp delSp modSp mod">
        <pc:chgData name="Валентина Воронкова" userId="13cfe7450ce29cfe" providerId="LiveId" clId="{95813833-7E0C-411A-B9D6-0D4DF87A0A40}" dt="2022-06-09T20:48:49.271" v="47" actId="1076"/>
        <pc:sldMkLst>
          <pc:docMk/>
          <pc:sldMk cId="0" sldId="264"/>
        </pc:sldMkLst>
        <pc:grpChg chg="add del">
          <ac:chgData name="Валентина Воронкова" userId="13cfe7450ce29cfe" providerId="LiveId" clId="{95813833-7E0C-411A-B9D6-0D4DF87A0A40}" dt="2022-06-09T20:48:48.618" v="46" actId="478"/>
          <ac:grpSpMkLst>
            <pc:docMk/>
            <pc:sldMk cId="0" sldId="264"/>
            <ac:grpSpMk id="24" creationId="{00000000-0000-0000-0000-000000000000}"/>
          </ac:grpSpMkLst>
        </pc:grpChg>
        <pc:picChg chg="mod">
          <ac:chgData name="Валентина Воронкова" userId="13cfe7450ce29cfe" providerId="LiveId" clId="{95813833-7E0C-411A-B9D6-0D4DF87A0A40}" dt="2022-06-09T20:48:49.271" v="47" actId="1076"/>
          <ac:picMkLst>
            <pc:docMk/>
            <pc:sldMk cId="0" sldId="264"/>
            <ac:picMk id="11266" creationId="{00000000-0000-0000-0000-000000000000}"/>
          </ac:picMkLst>
        </pc:picChg>
      </pc:sldChg>
      <pc:sldChg chg="addSp delSp modSp mod">
        <pc:chgData name="Валентина Воронкова" userId="13cfe7450ce29cfe" providerId="LiveId" clId="{95813833-7E0C-411A-B9D6-0D4DF87A0A40}" dt="2022-06-09T20:48:17.048" v="39"/>
        <pc:sldMkLst>
          <pc:docMk/>
          <pc:sldMk cId="0" sldId="265"/>
        </pc:sldMkLst>
        <pc:spChg chg="del">
          <ac:chgData name="Валентина Воронкова" userId="13cfe7450ce29cfe" providerId="LiveId" clId="{95813833-7E0C-411A-B9D6-0D4DF87A0A40}" dt="2022-06-09T20:47:50.259" v="31" actId="478"/>
          <ac:spMkLst>
            <pc:docMk/>
            <pc:sldMk cId="0" sldId="265"/>
            <ac:spMk id="19" creationId="{00000000-0000-0000-0000-000000000000}"/>
          </ac:spMkLst>
        </pc:spChg>
        <pc:spChg chg="mod">
          <ac:chgData name="Валентина Воронкова" userId="13cfe7450ce29cfe" providerId="LiveId" clId="{95813833-7E0C-411A-B9D6-0D4DF87A0A40}" dt="2022-06-09T20:47:54.255" v="33" actId="6549"/>
          <ac:spMkLst>
            <pc:docMk/>
            <pc:sldMk cId="0" sldId="265"/>
            <ac:spMk id="20" creationId="{00000000-0000-0000-0000-000000000000}"/>
          </ac:spMkLst>
        </pc:spChg>
        <pc:graphicFrameChg chg="del mod modGraphic">
          <ac:chgData name="Валентина Воронкова" userId="13cfe7450ce29cfe" providerId="LiveId" clId="{95813833-7E0C-411A-B9D6-0D4DF87A0A40}" dt="2022-06-09T20:48:12.450" v="38" actId="478"/>
          <ac:graphicFrameMkLst>
            <pc:docMk/>
            <pc:sldMk cId="0" sldId="265"/>
            <ac:graphicFrameMk id="2" creationId="{00000000-0000-0000-0000-000000000000}"/>
          </ac:graphicFrameMkLst>
        </pc:graphicFrameChg>
        <pc:picChg chg="add mod">
          <ac:chgData name="Валентина Воронкова" userId="13cfe7450ce29cfe" providerId="LiveId" clId="{95813833-7E0C-411A-B9D6-0D4DF87A0A40}" dt="2022-06-09T20:48:17.048" v="39"/>
          <ac:picMkLst>
            <pc:docMk/>
            <pc:sldMk cId="0" sldId="265"/>
            <ac:picMk id="22" creationId="{2A16EEDA-181D-3DC2-480F-23E55C2AA9C9}"/>
          </ac:picMkLst>
        </pc:picChg>
        <pc:picChg chg="del">
          <ac:chgData name="Валентина Воронкова" userId="13cfe7450ce29cfe" providerId="LiveId" clId="{95813833-7E0C-411A-B9D6-0D4DF87A0A40}" dt="2022-06-09T20:47:39.640" v="30" actId="478"/>
          <ac:picMkLst>
            <pc:docMk/>
            <pc:sldMk cId="0" sldId="265"/>
            <ac:picMk id="10242" creationId="{00000000-0000-0000-0000-000000000000}"/>
          </ac:picMkLst>
        </pc:picChg>
      </pc:sldChg>
      <pc:sldChg chg="delSp modSp mod">
        <pc:chgData name="Валентина Воронкова" userId="13cfe7450ce29cfe" providerId="LiveId" clId="{95813833-7E0C-411A-B9D6-0D4DF87A0A40}" dt="2022-06-09T20:48:36.227" v="43" actId="478"/>
        <pc:sldMkLst>
          <pc:docMk/>
          <pc:sldMk cId="0" sldId="266"/>
        </pc:sldMkLst>
        <pc:spChg chg="del mod">
          <ac:chgData name="Валентина Воронкова" userId="13cfe7450ce29cfe" providerId="LiveId" clId="{95813833-7E0C-411A-B9D6-0D4DF87A0A40}" dt="2022-06-09T20:48:36.227" v="43" actId="478"/>
          <ac:spMkLst>
            <pc:docMk/>
            <pc:sldMk cId="0" sldId="266"/>
            <ac:spMk id="30" creationId="{00000000-0000-0000-0000-000000000000}"/>
          </ac:spMkLst>
        </pc:spChg>
        <pc:picChg chg="mod">
          <ac:chgData name="Валентина Воронкова" userId="13cfe7450ce29cfe" providerId="LiveId" clId="{95813833-7E0C-411A-B9D6-0D4DF87A0A40}" dt="2022-06-09T20:48:29.924" v="41" actId="1076"/>
          <ac:picMkLst>
            <pc:docMk/>
            <pc:sldMk cId="0" sldId="266"/>
            <ac:picMk id="1026" creationId="{00000000-0000-0000-0000-000000000000}"/>
          </ac:picMkLst>
        </pc:picChg>
      </pc:sldChg>
      <pc:sldChg chg="modSp mod">
        <pc:chgData name="Валентина Воронкова" userId="13cfe7450ce29cfe" providerId="LiveId" clId="{95813833-7E0C-411A-B9D6-0D4DF87A0A40}" dt="2022-06-09T20:46:46.632" v="29" actId="1076"/>
        <pc:sldMkLst>
          <pc:docMk/>
          <pc:sldMk cId="0" sldId="274"/>
        </pc:sldMkLst>
        <pc:spChg chg="mod">
          <ac:chgData name="Валентина Воронкова" userId="13cfe7450ce29cfe" providerId="LiveId" clId="{95813833-7E0C-411A-B9D6-0D4DF87A0A40}" dt="2022-06-09T20:46:34.082" v="27" actId="20577"/>
          <ac:spMkLst>
            <pc:docMk/>
            <pc:sldMk cId="0" sldId="274"/>
            <ac:spMk id="5" creationId="{00000000-0000-0000-0000-000000000000}"/>
          </ac:spMkLst>
        </pc:spChg>
        <pc:spChg chg="mod">
          <ac:chgData name="Валентина Воронкова" userId="13cfe7450ce29cfe" providerId="LiveId" clId="{95813833-7E0C-411A-B9D6-0D4DF87A0A40}" dt="2022-06-09T20:46:28.447" v="26" actId="1076"/>
          <ac:spMkLst>
            <pc:docMk/>
            <pc:sldMk cId="0" sldId="274"/>
            <ac:spMk id="6" creationId="{00000000-0000-0000-0000-000000000000}"/>
          </ac:spMkLst>
        </pc:spChg>
        <pc:picChg chg="mod">
          <ac:chgData name="Валентина Воронкова" userId="13cfe7450ce29cfe" providerId="LiveId" clId="{95813833-7E0C-411A-B9D6-0D4DF87A0A40}" dt="2022-06-09T20:46:46.632" v="29" actId="1076"/>
          <ac:picMkLst>
            <pc:docMk/>
            <pc:sldMk cId="0" sldId="274"/>
            <ac:picMk id="102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FF325C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FF325C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30601" y="1855434"/>
            <a:ext cx="5312409" cy="6274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828675"/>
          </a:xfrm>
          <a:custGeom>
            <a:avLst/>
            <a:gdLst/>
            <a:ahLst/>
            <a:cxnLst/>
            <a:rect l="l" t="t" r="r" b="b"/>
            <a:pathLst>
              <a:path w="18288000" h="828675">
                <a:moveTo>
                  <a:pt x="18287998" y="828674"/>
                </a:moveTo>
                <a:lnTo>
                  <a:pt x="0" y="8286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828674"/>
                </a:lnTo>
                <a:close/>
              </a:path>
            </a:pathLst>
          </a:custGeom>
          <a:solidFill>
            <a:srgbClr val="FF9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" y="346633"/>
            <a:ext cx="18288000" cy="7818120"/>
          </a:xfrm>
          <a:custGeom>
            <a:avLst/>
            <a:gdLst/>
            <a:ahLst/>
            <a:cxnLst/>
            <a:rect l="l" t="t" r="r" b="b"/>
            <a:pathLst>
              <a:path w="18288000" h="7818120">
                <a:moveTo>
                  <a:pt x="17493476" y="57150"/>
                </a:moveTo>
                <a:lnTo>
                  <a:pt x="17488904" y="34899"/>
                </a:lnTo>
                <a:lnTo>
                  <a:pt x="17476407" y="16738"/>
                </a:lnTo>
                <a:lnTo>
                  <a:pt x="17457890" y="4495"/>
                </a:lnTo>
                <a:lnTo>
                  <a:pt x="17435195" y="0"/>
                </a:lnTo>
                <a:lnTo>
                  <a:pt x="17412500" y="4495"/>
                </a:lnTo>
                <a:lnTo>
                  <a:pt x="17393971" y="16738"/>
                </a:lnTo>
                <a:lnTo>
                  <a:pt x="17381487" y="34899"/>
                </a:lnTo>
                <a:lnTo>
                  <a:pt x="17376915" y="57150"/>
                </a:lnTo>
                <a:lnTo>
                  <a:pt x="17381487" y="79400"/>
                </a:lnTo>
                <a:lnTo>
                  <a:pt x="17393971" y="97574"/>
                </a:lnTo>
                <a:lnTo>
                  <a:pt x="17412500" y="109816"/>
                </a:lnTo>
                <a:lnTo>
                  <a:pt x="17435195" y="114300"/>
                </a:lnTo>
                <a:lnTo>
                  <a:pt x="17457890" y="109816"/>
                </a:lnTo>
                <a:lnTo>
                  <a:pt x="17476407" y="97574"/>
                </a:lnTo>
                <a:lnTo>
                  <a:pt x="17488904" y="79400"/>
                </a:lnTo>
                <a:lnTo>
                  <a:pt x="17493476" y="57150"/>
                </a:lnTo>
                <a:close/>
              </a:path>
              <a:path w="18288000" h="7818120">
                <a:moveTo>
                  <a:pt x="17668329" y="57150"/>
                </a:moveTo>
                <a:lnTo>
                  <a:pt x="17663757" y="34899"/>
                </a:lnTo>
                <a:lnTo>
                  <a:pt x="17651260" y="16738"/>
                </a:lnTo>
                <a:lnTo>
                  <a:pt x="17632744" y="4495"/>
                </a:lnTo>
                <a:lnTo>
                  <a:pt x="17610049" y="0"/>
                </a:lnTo>
                <a:lnTo>
                  <a:pt x="17587354" y="4495"/>
                </a:lnTo>
                <a:lnTo>
                  <a:pt x="17568825" y="16738"/>
                </a:lnTo>
                <a:lnTo>
                  <a:pt x="17556341" y="34899"/>
                </a:lnTo>
                <a:lnTo>
                  <a:pt x="17551769" y="57150"/>
                </a:lnTo>
                <a:lnTo>
                  <a:pt x="17556341" y="79400"/>
                </a:lnTo>
                <a:lnTo>
                  <a:pt x="17568825" y="97574"/>
                </a:lnTo>
                <a:lnTo>
                  <a:pt x="17587354" y="109816"/>
                </a:lnTo>
                <a:lnTo>
                  <a:pt x="17610049" y="114300"/>
                </a:lnTo>
                <a:lnTo>
                  <a:pt x="17632744" y="109816"/>
                </a:lnTo>
                <a:lnTo>
                  <a:pt x="17651260" y="97574"/>
                </a:lnTo>
                <a:lnTo>
                  <a:pt x="17663757" y="79400"/>
                </a:lnTo>
                <a:lnTo>
                  <a:pt x="17668329" y="57150"/>
                </a:lnTo>
                <a:close/>
              </a:path>
              <a:path w="18288000" h="7818120">
                <a:moveTo>
                  <a:pt x="17843183" y="57150"/>
                </a:moveTo>
                <a:lnTo>
                  <a:pt x="17838611" y="34899"/>
                </a:lnTo>
                <a:lnTo>
                  <a:pt x="17826114" y="16738"/>
                </a:lnTo>
                <a:lnTo>
                  <a:pt x="17807597" y="4495"/>
                </a:lnTo>
                <a:lnTo>
                  <a:pt x="17784903" y="0"/>
                </a:lnTo>
                <a:lnTo>
                  <a:pt x="17762208" y="4495"/>
                </a:lnTo>
                <a:lnTo>
                  <a:pt x="17743678" y="16738"/>
                </a:lnTo>
                <a:lnTo>
                  <a:pt x="17731194" y="34899"/>
                </a:lnTo>
                <a:lnTo>
                  <a:pt x="17726622" y="57150"/>
                </a:lnTo>
                <a:lnTo>
                  <a:pt x="17731194" y="79400"/>
                </a:lnTo>
                <a:lnTo>
                  <a:pt x="17743678" y="97574"/>
                </a:lnTo>
                <a:lnTo>
                  <a:pt x="17762208" y="109816"/>
                </a:lnTo>
                <a:lnTo>
                  <a:pt x="17784903" y="114300"/>
                </a:lnTo>
                <a:lnTo>
                  <a:pt x="17807597" y="109816"/>
                </a:lnTo>
                <a:lnTo>
                  <a:pt x="17826114" y="97574"/>
                </a:lnTo>
                <a:lnTo>
                  <a:pt x="17838611" y="79400"/>
                </a:lnTo>
                <a:lnTo>
                  <a:pt x="17843183" y="57150"/>
                </a:lnTo>
                <a:close/>
              </a:path>
              <a:path w="18288000" h="7818120">
                <a:moveTo>
                  <a:pt x="18287911" y="489153"/>
                </a:moveTo>
                <a:lnTo>
                  <a:pt x="18255145" y="489153"/>
                </a:lnTo>
                <a:lnTo>
                  <a:pt x="18255145" y="7787106"/>
                </a:lnTo>
                <a:lnTo>
                  <a:pt x="18287911" y="7787106"/>
                </a:lnTo>
                <a:lnTo>
                  <a:pt x="18287911" y="489153"/>
                </a:lnTo>
                <a:close/>
              </a:path>
              <a:path w="18288000" h="7818120">
                <a:moveTo>
                  <a:pt x="18287911" y="457060"/>
                </a:moveTo>
                <a:lnTo>
                  <a:pt x="0" y="457060"/>
                </a:lnTo>
                <a:lnTo>
                  <a:pt x="0" y="488810"/>
                </a:lnTo>
                <a:lnTo>
                  <a:pt x="0" y="7787335"/>
                </a:lnTo>
                <a:lnTo>
                  <a:pt x="0" y="7817688"/>
                </a:lnTo>
                <a:lnTo>
                  <a:pt x="18287911" y="7817688"/>
                </a:lnTo>
                <a:lnTo>
                  <a:pt x="18287911" y="7787335"/>
                </a:lnTo>
                <a:lnTo>
                  <a:pt x="32080" y="7787335"/>
                </a:lnTo>
                <a:lnTo>
                  <a:pt x="32080" y="488810"/>
                </a:lnTo>
                <a:lnTo>
                  <a:pt x="18287911" y="488810"/>
                </a:lnTo>
                <a:lnTo>
                  <a:pt x="18287911" y="457060"/>
                </a:lnTo>
                <a:close/>
              </a:path>
            </a:pathLst>
          </a:custGeom>
          <a:solidFill>
            <a:srgbClr val="1B1B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950" b="0" i="0">
                <a:solidFill>
                  <a:srgbClr val="FF325C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1059" y="-322722"/>
            <a:ext cx="11385881" cy="2303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950" b="0" i="0">
                <a:solidFill>
                  <a:srgbClr val="FF325C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1784" y="3006554"/>
            <a:ext cx="14914880" cy="6276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24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lnk.ru/za7ekw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post/655261/" TargetMode="External"/><Relationship Id="rId4" Type="http://schemas.openxmlformats.org/officeDocument/2006/relationships/hyperlink" Target="https://docs.cntd.ru/document/120000762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62124"/>
            <a:ext cx="18288000" cy="7070090"/>
          </a:xfrm>
          <a:custGeom>
            <a:avLst/>
            <a:gdLst/>
            <a:ahLst/>
            <a:cxnLst/>
            <a:rect l="l" t="t" r="r" b="b"/>
            <a:pathLst>
              <a:path w="18288000" h="7070090">
                <a:moveTo>
                  <a:pt x="0" y="7070012"/>
                </a:moveTo>
                <a:lnTo>
                  <a:pt x="18287998" y="7070012"/>
                </a:lnTo>
                <a:lnTo>
                  <a:pt x="18287998" y="0"/>
                </a:lnTo>
                <a:lnTo>
                  <a:pt x="0" y="0"/>
                </a:lnTo>
                <a:lnTo>
                  <a:pt x="0" y="7070012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889286"/>
            <a:ext cx="18288000" cy="1398270"/>
          </a:xfrm>
          <a:custGeom>
            <a:avLst/>
            <a:gdLst/>
            <a:ahLst/>
            <a:cxnLst/>
            <a:rect l="l" t="t" r="r" b="b"/>
            <a:pathLst>
              <a:path w="18288000" h="1398270">
                <a:moveTo>
                  <a:pt x="0" y="1397712"/>
                </a:moveTo>
                <a:lnTo>
                  <a:pt x="18287998" y="1397712"/>
                </a:lnTo>
                <a:lnTo>
                  <a:pt x="18287998" y="0"/>
                </a:lnTo>
                <a:lnTo>
                  <a:pt x="0" y="0"/>
                </a:lnTo>
                <a:lnTo>
                  <a:pt x="0" y="1397712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8889365"/>
            <a:chOff x="0" y="0"/>
            <a:chExt cx="18288000" cy="8889365"/>
          </a:xfrm>
        </p:grpSpPr>
        <p:sp>
          <p:nvSpPr>
            <p:cNvPr id="5" name="object 5"/>
            <p:cNvSpPr/>
            <p:nvPr/>
          </p:nvSpPr>
          <p:spPr>
            <a:xfrm>
              <a:off x="0" y="1762137"/>
              <a:ext cx="18288000" cy="7067550"/>
            </a:xfrm>
            <a:custGeom>
              <a:avLst/>
              <a:gdLst/>
              <a:ahLst/>
              <a:cxnLst/>
              <a:rect l="l" t="t" r="r" b="b"/>
              <a:pathLst>
                <a:path w="18288000" h="7067550">
                  <a:moveTo>
                    <a:pt x="8836088" y="0"/>
                  </a:moveTo>
                  <a:lnTo>
                    <a:pt x="8822004" y="0"/>
                  </a:lnTo>
                  <a:lnTo>
                    <a:pt x="8822004" y="376262"/>
                  </a:lnTo>
                  <a:lnTo>
                    <a:pt x="8822004" y="390829"/>
                  </a:lnTo>
                  <a:lnTo>
                    <a:pt x="8822004" y="7052056"/>
                  </a:lnTo>
                  <a:lnTo>
                    <a:pt x="7882826" y="7052056"/>
                  </a:lnTo>
                  <a:lnTo>
                    <a:pt x="7882826" y="6113462"/>
                  </a:lnTo>
                  <a:lnTo>
                    <a:pt x="8822004" y="6113462"/>
                  </a:lnTo>
                  <a:lnTo>
                    <a:pt x="8822004" y="6098895"/>
                  </a:lnTo>
                  <a:lnTo>
                    <a:pt x="7882826" y="6098895"/>
                  </a:lnTo>
                  <a:lnTo>
                    <a:pt x="7882826" y="5159705"/>
                  </a:lnTo>
                  <a:lnTo>
                    <a:pt x="8822004" y="5159705"/>
                  </a:lnTo>
                  <a:lnTo>
                    <a:pt x="8822004" y="5145138"/>
                  </a:lnTo>
                  <a:lnTo>
                    <a:pt x="7882826" y="5145138"/>
                  </a:lnTo>
                  <a:lnTo>
                    <a:pt x="7882826" y="4205859"/>
                  </a:lnTo>
                  <a:lnTo>
                    <a:pt x="8822004" y="4205859"/>
                  </a:lnTo>
                  <a:lnTo>
                    <a:pt x="8822004" y="4191292"/>
                  </a:lnTo>
                  <a:lnTo>
                    <a:pt x="7882826" y="4191292"/>
                  </a:lnTo>
                  <a:lnTo>
                    <a:pt x="7882826" y="3252101"/>
                  </a:lnTo>
                  <a:lnTo>
                    <a:pt x="8822004" y="3252101"/>
                  </a:lnTo>
                  <a:lnTo>
                    <a:pt x="8822004" y="3237534"/>
                  </a:lnTo>
                  <a:lnTo>
                    <a:pt x="7882826" y="3237534"/>
                  </a:lnTo>
                  <a:lnTo>
                    <a:pt x="7882826" y="2298344"/>
                  </a:lnTo>
                  <a:lnTo>
                    <a:pt x="8822004" y="2298344"/>
                  </a:lnTo>
                  <a:lnTo>
                    <a:pt x="8822004" y="2283777"/>
                  </a:lnTo>
                  <a:lnTo>
                    <a:pt x="7882826" y="2283777"/>
                  </a:lnTo>
                  <a:lnTo>
                    <a:pt x="7882826" y="1344587"/>
                  </a:lnTo>
                  <a:lnTo>
                    <a:pt x="8822004" y="1344587"/>
                  </a:lnTo>
                  <a:lnTo>
                    <a:pt x="8822004" y="1330020"/>
                  </a:lnTo>
                  <a:lnTo>
                    <a:pt x="7882826" y="1330020"/>
                  </a:lnTo>
                  <a:lnTo>
                    <a:pt x="7882826" y="390829"/>
                  </a:lnTo>
                  <a:lnTo>
                    <a:pt x="8822004" y="390829"/>
                  </a:lnTo>
                  <a:lnTo>
                    <a:pt x="8822004" y="376262"/>
                  </a:lnTo>
                  <a:lnTo>
                    <a:pt x="7882826" y="376262"/>
                  </a:lnTo>
                  <a:lnTo>
                    <a:pt x="7882826" y="0"/>
                  </a:lnTo>
                  <a:lnTo>
                    <a:pt x="7868247" y="0"/>
                  </a:lnTo>
                  <a:lnTo>
                    <a:pt x="7868247" y="7052056"/>
                  </a:lnTo>
                  <a:lnTo>
                    <a:pt x="6929069" y="7052056"/>
                  </a:lnTo>
                  <a:lnTo>
                    <a:pt x="6929069" y="6113462"/>
                  </a:lnTo>
                  <a:lnTo>
                    <a:pt x="7868247" y="6113462"/>
                  </a:lnTo>
                  <a:lnTo>
                    <a:pt x="7868247" y="6098895"/>
                  </a:lnTo>
                  <a:lnTo>
                    <a:pt x="6929069" y="6098895"/>
                  </a:lnTo>
                  <a:lnTo>
                    <a:pt x="6929069" y="5159705"/>
                  </a:lnTo>
                  <a:lnTo>
                    <a:pt x="7868247" y="5159705"/>
                  </a:lnTo>
                  <a:lnTo>
                    <a:pt x="7868247" y="5145138"/>
                  </a:lnTo>
                  <a:lnTo>
                    <a:pt x="6929069" y="5145138"/>
                  </a:lnTo>
                  <a:lnTo>
                    <a:pt x="6929069" y="4205859"/>
                  </a:lnTo>
                  <a:lnTo>
                    <a:pt x="7868247" y="4205859"/>
                  </a:lnTo>
                  <a:lnTo>
                    <a:pt x="7868247" y="4191292"/>
                  </a:lnTo>
                  <a:lnTo>
                    <a:pt x="6929069" y="4191292"/>
                  </a:lnTo>
                  <a:lnTo>
                    <a:pt x="6929069" y="3252101"/>
                  </a:lnTo>
                  <a:lnTo>
                    <a:pt x="7868247" y="3252101"/>
                  </a:lnTo>
                  <a:lnTo>
                    <a:pt x="7868247" y="3237534"/>
                  </a:lnTo>
                  <a:lnTo>
                    <a:pt x="6929069" y="3237534"/>
                  </a:lnTo>
                  <a:lnTo>
                    <a:pt x="6929069" y="2298344"/>
                  </a:lnTo>
                  <a:lnTo>
                    <a:pt x="7868247" y="2298344"/>
                  </a:lnTo>
                  <a:lnTo>
                    <a:pt x="7868247" y="2283777"/>
                  </a:lnTo>
                  <a:lnTo>
                    <a:pt x="6929069" y="2283777"/>
                  </a:lnTo>
                  <a:lnTo>
                    <a:pt x="6929069" y="1344587"/>
                  </a:lnTo>
                  <a:lnTo>
                    <a:pt x="7868247" y="1344587"/>
                  </a:lnTo>
                  <a:lnTo>
                    <a:pt x="7868247" y="1330020"/>
                  </a:lnTo>
                  <a:lnTo>
                    <a:pt x="6929069" y="1330020"/>
                  </a:lnTo>
                  <a:lnTo>
                    <a:pt x="6929069" y="390829"/>
                  </a:lnTo>
                  <a:lnTo>
                    <a:pt x="7868247" y="390829"/>
                  </a:lnTo>
                  <a:lnTo>
                    <a:pt x="7868247" y="376262"/>
                  </a:lnTo>
                  <a:lnTo>
                    <a:pt x="6929069" y="376262"/>
                  </a:lnTo>
                  <a:lnTo>
                    <a:pt x="6929069" y="0"/>
                  </a:lnTo>
                  <a:lnTo>
                    <a:pt x="6914502" y="0"/>
                  </a:lnTo>
                  <a:lnTo>
                    <a:pt x="6914502" y="7052056"/>
                  </a:lnTo>
                  <a:lnTo>
                    <a:pt x="5975210" y="7052056"/>
                  </a:lnTo>
                  <a:lnTo>
                    <a:pt x="5975210" y="6113462"/>
                  </a:lnTo>
                  <a:lnTo>
                    <a:pt x="6914502" y="6113462"/>
                  </a:lnTo>
                  <a:lnTo>
                    <a:pt x="6914502" y="6098895"/>
                  </a:lnTo>
                  <a:lnTo>
                    <a:pt x="5975210" y="6098895"/>
                  </a:lnTo>
                  <a:lnTo>
                    <a:pt x="5975210" y="5159705"/>
                  </a:lnTo>
                  <a:lnTo>
                    <a:pt x="6914502" y="5159705"/>
                  </a:lnTo>
                  <a:lnTo>
                    <a:pt x="6914502" y="5145138"/>
                  </a:lnTo>
                  <a:lnTo>
                    <a:pt x="5975210" y="5145138"/>
                  </a:lnTo>
                  <a:lnTo>
                    <a:pt x="5975210" y="4205859"/>
                  </a:lnTo>
                  <a:lnTo>
                    <a:pt x="6914502" y="4205859"/>
                  </a:lnTo>
                  <a:lnTo>
                    <a:pt x="6914502" y="4191292"/>
                  </a:lnTo>
                  <a:lnTo>
                    <a:pt x="5975210" y="4191292"/>
                  </a:lnTo>
                  <a:lnTo>
                    <a:pt x="5975210" y="3252101"/>
                  </a:lnTo>
                  <a:lnTo>
                    <a:pt x="6914502" y="3252101"/>
                  </a:lnTo>
                  <a:lnTo>
                    <a:pt x="6914502" y="3237534"/>
                  </a:lnTo>
                  <a:lnTo>
                    <a:pt x="5975210" y="3237534"/>
                  </a:lnTo>
                  <a:lnTo>
                    <a:pt x="5975210" y="2298344"/>
                  </a:lnTo>
                  <a:lnTo>
                    <a:pt x="6914502" y="2298344"/>
                  </a:lnTo>
                  <a:lnTo>
                    <a:pt x="6914502" y="2283777"/>
                  </a:lnTo>
                  <a:lnTo>
                    <a:pt x="5975210" y="2283777"/>
                  </a:lnTo>
                  <a:lnTo>
                    <a:pt x="5975210" y="1344587"/>
                  </a:lnTo>
                  <a:lnTo>
                    <a:pt x="6914502" y="1344587"/>
                  </a:lnTo>
                  <a:lnTo>
                    <a:pt x="6914502" y="1330020"/>
                  </a:lnTo>
                  <a:lnTo>
                    <a:pt x="5975210" y="1330020"/>
                  </a:lnTo>
                  <a:lnTo>
                    <a:pt x="5975210" y="390829"/>
                  </a:lnTo>
                  <a:lnTo>
                    <a:pt x="6914502" y="390829"/>
                  </a:lnTo>
                  <a:lnTo>
                    <a:pt x="6914502" y="376262"/>
                  </a:lnTo>
                  <a:lnTo>
                    <a:pt x="5975210" y="376262"/>
                  </a:lnTo>
                  <a:lnTo>
                    <a:pt x="5975210" y="0"/>
                  </a:lnTo>
                  <a:lnTo>
                    <a:pt x="5960643" y="0"/>
                  </a:lnTo>
                  <a:lnTo>
                    <a:pt x="5960643" y="7052056"/>
                  </a:lnTo>
                  <a:lnTo>
                    <a:pt x="5021465" y="7052056"/>
                  </a:lnTo>
                  <a:lnTo>
                    <a:pt x="5021465" y="6113462"/>
                  </a:lnTo>
                  <a:lnTo>
                    <a:pt x="5960643" y="6113462"/>
                  </a:lnTo>
                  <a:lnTo>
                    <a:pt x="5960643" y="6098895"/>
                  </a:lnTo>
                  <a:lnTo>
                    <a:pt x="5021465" y="6098895"/>
                  </a:lnTo>
                  <a:lnTo>
                    <a:pt x="5021465" y="5159705"/>
                  </a:lnTo>
                  <a:lnTo>
                    <a:pt x="5960643" y="5159705"/>
                  </a:lnTo>
                  <a:lnTo>
                    <a:pt x="5960643" y="5145138"/>
                  </a:lnTo>
                  <a:lnTo>
                    <a:pt x="5021465" y="5145138"/>
                  </a:lnTo>
                  <a:lnTo>
                    <a:pt x="5021465" y="4205859"/>
                  </a:lnTo>
                  <a:lnTo>
                    <a:pt x="5960643" y="4205859"/>
                  </a:lnTo>
                  <a:lnTo>
                    <a:pt x="5960643" y="4191292"/>
                  </a:lnTo>
                  <a:lnTo>
                    <a:pt x="5021465" y="4191292"/>
                  </a:lnTo>
                  <a:lnTo>
                    <a:pt x="5021465" y="3252101"/>
                  </a:lnTo>
                  <a:lnTo>
                    <a:pt x="5960643" y="3252101"/>
                  </a:lnTo>
                  <a:lnTo>
                    <a:pt x="5960643" y="3237534"/>
                  </a:lnTo>
                  <a:lnTo>
                    <a:pt x="5021465" y="3237534"/>
                  </a:lnTo>
                  <a:lnTo>
                    <a:pt x="5021465" y="2298344"/>
                  </a:lnTo>
                  <a:lnTo>
                    <a:pt x="5960643" y="2298344"/>
                  </a:lnTo>
                  <a:lnTo>
                    <a:pt x="5960643" y="2283777"/>
                  </a:lnTo>
                  <a:lnTo>
                    <a:pt x="5021465" y="2283777"/>
                  </a:lnTo>
                  <a:lnTo>
                    <a:pt x="5021465" y="1344587"/>
                  </a:lnTo>
                  <a:lnTo>
                    <a:pt x="5960643" y="1344587"/>
                  </a:lnTo>
                  <a:lnTo>
                    <a:pt x="5960643" y="1330020"/>
                  </a:lnTo>
                  <a:lnTo>
                    <a:pt x="5021465" y="1330020"/>
                  </a:lnTo>
                  <a:lnTo>
                    <a:pt x="5021465" y="390829"/>
                  </a:lnTo>
                  <a:lnTo>
                    <a:pt x="5960643" y="390829"/>
                  </a:lnTo>
                  <a:lnTo>
                    <a:pt x="5960643" y="376262"/>
                  </a:lnTo>
                  <a:lnTo>
                    <a:pt x="5021465" y="376262"/>
                  </a:lnTo>
                  <a:lnTo>
                    <a:pt x="5021465" y="0"/>
                  </a:lnTo>
                  <a:lnTo>
                    <a:pt x="5006886" y="0"/>
                  </a:lnTo>
                  <a:lnTo>
                    <a:pt x="5006886" y="7052056"/>
                  </a:lnTo>
                  <a:lnTo>
                    <a:pt x="4067708" y="7052056"/>
                  </a:lnTo>
                  <a:lnTo>
                    <a:pt x="4067708" y="6113462"/>
                  </a:lnTo>
                  <a:lnTo>
                    <a:pt x="5006886" y="6113462"/>
                  </a:lnTo>
                  <a:lnTo>
                    <a:pt x="5006886" y="6098895"/>
                  </a:lnTo>
                  <a:lnTo>
                    <a:pt x="4067708" y="6098895"/>
                  </a:lnTo>
                  <a:lnTo>
                    <a:pt x="4067708" y="5159705"/>
                  </a:lnTo>
                  <a:lnTo>
                    <a:pt x="5006886" y="5159705"/>
                  </a:lnTo>
                  <a:lnTo>
                    <a:pt x="5006886" y="5145138"/>
                  </a:lnTo>
                  <a:lnTo>
                    <a:pt x="4067708" y="5145138"/>
                  </a:lnTo>
                  <a:lnTo>
                    <a:pt x="4067708" y="4205859"/>
                  </a:lnTo>
                  <a:lnTo>
                    <a:pt x="5006886" y="4205859"/>
                  </a:lnTo>
                  <a:lnTo>
                    <a:pt x="5006886" y="4191292"/>
                  </a:lnTo>
                  <a:lnTo>
                    <a:pt x="4067708" y="4191292"/>
                  </a:lnTo>
                  <a:lnTo>
                    <a:pt x="4067708" y="3252101"/>
                  </a:lnTo>
                  <a:lnTo>
                    <a:pt x="5006886" y="3252101"/>
                  </a:lnTo>
                  <a:lnTo>
                    <a:pt x="5006886" y="3237534"/>
                  </a:lnTo>
                  <a:lnTo>
                    <a:pt x="4067708" y="3237534"/>
                  </a:lnTo>
                  <a:lnTo>
                    <a:pt x="4067708" y="2298344"/>
                  </a:lnTo>
                  <a:lnTo>
                    <a:pt x="5006886" y="2298344"/>
                  </a:lnTo>
                  <a:lnTo>
                    <a:pt x="5006886" y="2283777"/>
                  </a:lnTo>
                  <a:lnTo>
                    <a:pt x="4067708" y="2283777"/>
                  </a:lnTo>
                  <a:lnTo>
                    <a:pt x="4067708" y="1344587"/>
                  </a:lnTo>
                  <a:lnTo>
                    <a:pt x="5006886" y="1344587"/>
                  </a:lnTo>
                  <a:lnTo>
                    <a:pt x="5006886" y="1330020"/>
                  </a:lnTo>
                  <a:lnTo>
                    <a:pt x="4067708" y="1330020"/>
                  </a:lnTo>
                  <a:lnTo>
                    <a:pt x="4067708" y="390829"/>
                  </a:lnTo>
                  <a:lnTo>
                    <a:pt x="5006886" y="390829"/>
                  </a:lnTo>
                  <a:lnTo>
                    <a:pt x="5006886" y="376262"/>
                  </a:lnTo>
                  <a:lnTo>
                    <a:pt x="4067708" y="376262"/>
                  </a:lnTo>
                  <a:lnTo>
                    <a:pt x="4067708" y="0"/>
                  </a:lnTo>
                  <a:lnTo>
                    <a:pt x="4053128" y="0"/>
                  </a:lnTo>
                  <a:lnTo>
                    <a:pt x="4053128" y="7052056"/>
                  </a:lnTo>
                  <a:lnTo>
                    <a:pt x="3113951" y="7052056"/>
                  </a:lnTo>
                  <a:lnTo>
                    <a:pt x="3113951" y="6113462"/>
                  </a:lnTo>
                  <a:lnTo>
                    <a:pt x="4053128" y="6113462"/>
                  </a:lnTo>
                  <a:lnTo>
                    <a:pt x="4053128" y="6098895"/>
                  </a:lnTo>
                  <a:lnTo>
                    <a:pt x="3113951" y="6098895"/>
                  </a:lnTo>
                  <a:lnTo>
                    <a:pt x="3113951" y="5159705"/>
                  </a:lnTo>
                  <a:lnTo>
                    <a:pt x="4053128" y="5159705"/>
                  </a:lnTo>
                  <a:lnTo>
                    <a:pt x="4053128" y="5145138"/>
                  </a:lnTo>
                  <a:lnTo>
                    <a:pt x="3113951" y="5145138"/>
                  </a:lnTo>
                  <a:lnTo>
                    <a:pt x="3113951" y="4205859"/>
                  </a:lnTo>
                  <a:lnTo>
                    <a:pt x="4053128" y="4205859"/>
                  </a:lnTo>
                  <a:lnTo>
                    <a:pt x="4053128" y="4191292"/>
                  </a:lnTo>
                  <a:lnTo>
                    <a:pt x="3113951" y="4191292"/>
                  </a:lnTo>
                  <a:lnTo>
                    <a:pt x="3113951" y="3252101"/>
                  </a:lnTo>
                  <a:lnTo>
                    <a:pt x="4053128" y="3252101"/>
                  </a:lnTo>
                  <a:lnTo>
                    <a:pt x="4053128" y="3237534"/>
                  </a:lnTo>
                  <a:lnTo>
                    <a:pt x="3113951" y="3237534"/>
                  </a:lnTo>
                  <a:lnTo>
                    <a:pt x="3113951" y="2298344"/>
                  </a:lnTo>
                  <a:lnTo>
                    <a:pt x="4053128" y="2298344"/>
                  </a:lnTo>
                  <a:lnTo>
                    <a:pt x="4053128" y="2283777"/>
                  </a:lnTo>
                  <a:lnTo>
                    <a:pt x="3113951" y="2283777"/>
                  </a:lnTo>
                  <a:lnTo>
                    <a:pt x="3113951" y="1344587"/>
                  </a:lnTo>
                  <a:lnTo>
                    <a:pt x="4053128" y="1344587"/>
                  </a:lnTo>
                  <a:lnTo>
                    <a:pt x="4053128" y="1330020"/>
                  </a:lnTo>
                  <a:lnTo>
                    <a:pt x="3113951" y="1330020"/>
                  </a:lnTo>
                  <a:lnTo>
                    <a:pt x="3113951" y="390829"/>
                  </a:lnTo>
                  <a:lnTo>
                    <a:pt x="4053128" y="390829"/>
                  </a:lnTo>
                  <a:lnTo>
                    <a:pt x="4053128" y="376262"/>
                  </a:lnTo>
                  <a:lnTo>
                    <a:pt x="3113951" y="376262"/>
                  </a:lnTo>
                  <a:lnTo>
                    <a:pt x="3113951" y="0"/>
                  </a:lnTo>
                  <a:lnTo>
                    <a:pt x="3099384" y="0"/>
                  </a:lnTo>
                  <a:lnTo>
                    <a:pt x="3099384" y="7052056"/>
                  </a:lnTo>
                  <a:lnTo>
                    <a:pt x="2160193" y="7052056"/>
                  </a:lnTo>
                  <a:lnTo>
                    <a:pt x="2160193" y="6113462"/>
                  </a:lnTo>
                  <a:lnTo>
                    <a:pt x="3099384" y="6113462"/>
                  </a:lnTo>
                  <a:lnTo>
                    <a:pt x="3099384" y="6098895"/>
                  </a:lnTo>
                  <a:lnTo>
                    <a:pt x="2160193" y="6098895"/>
                  </a:lnTo>
                  <a:lnTo>
                    <a:pt x="2160193" y="5159705"/>
                  </a:lnTo>
                  <a:lnTo>
                    <a:pt x="3099384" y="5159705"/>
                  </a:lnTo>
                  <a:lnTo>
                    <a:pt x="3099384" y="5145138"/>
                  </a:lnTo>
                  <a:lnTo>
                    <a:pt x="2160193" y="5145138"/>
                  </a:lnTo>
                  <a:lnTo>
                    <a:pt x="2160193" y="4205859"/>
                  </a:lnTo>
                  <a:lnTo>
                    <a:pt x="3099384" y="4205859"/>
                  </a:lnTo>
                  <a:lnTo>
                    <a:pt x="3099384" y="4191292"/>
                  </a:lnTo>
                  <a:lnTo>
                    <a:pt x="2160193" y="4191292"/>
                  </a:lnTo>
                  <a:lnTo>
                    <a:pt x="2160193" y="3252101"/>
                  </a:lnTo>
                  <a:lnTo>
                    <a:pt x="3099384" y="3252101"/>
                  </a:lnTo>
                  <a:lnTo>
                    <a:pt x="3099384" y="3237534"/>
                  </a:lnTo>
                  <a:lnTo>
                    <a:pt x="2160193" y="3237534"/>
                  </a:lnTo>
                  <a:lnTo>
                    <a:pt x="2160193" y="2298344"/>
                  </a:lnTo>
                  <a:lnTo>
                    <a:pt x="3099384" y="2298344"/>
                  </a:lnTo>
                  <a:lnTo>
                    <a:pt x="3099384" y="2283777"/>
                  </a:lnTo>
                  <a:lnTo>
                    <a:pt x="2160193" y="2283777"/>
                  </a:lnTo>
                  <a:lnTo>
                    <a:pt x="2160193" y="1344587"/>
                  </a:lnTo>
                  <a:lnTo>
                    <a:pt x="3099384" y="1344587"/>
                  </a:lnTo>
                  <a:lnTo>
                    <a:pt x="3099384" y="1330020"/>
                  </a:lnTo>
                  <a:lnTo>
                    <a:pt x="2160193" y="1330020"/>
                  </a:lnTo>
                  <a:lnTo>
                    <a:pt x="2160193" y="390829"/>
                  </a:lnTo>
                  <a:lnTo>
                    <a:pt x="3099384" y="390829"/>
                  </a:lnTo>
                  <a:lnTo>
                    <a:pt x="3099384" y="376262"/>
                  </a:lnTo>
                  <a:lnTo>
                    <a:pt x="2160193" y="376262"/>
                  </a:lnTo>
                  <a:lnTo>
                    <a:pt x="2160193" y="0"/>
                  </a:lnTo>
                  <a:lnTo>
                    <a:pt x="2145627" y="0"/>
                  </a:lnTo>
                  <a:lnTo>
                    <a:pt x="2145627" y="7052056"/>
                  </a:lnTo>
                  <a:lnTo>
                    <a:pt x="1206436" y="7052056"/>
                  </a:lnTo>
                  <a:lnTo>
                    <a:pt x="1206436" y="6113462"/>
                  </a:lnTo>
                  <a:lnTo>
                    <a:pt x="2145627" y="6113462"/>
                  </a:lnTo>
                  <a:lnTo>
                    <a:pt x="2145627" y="6098895"/>
                  </a:lnTo>
                  <a:lnTo>
                    <a:pt x="1206436" y="6098895"/>
                  </a:lnTo>
                  <a:lnTo>
                    <a:pt x="1206436" y="5159705"/>
                  </a:lnTo>
                  <a:lnTo>
                    <a:pt x="2145627" y="5159705"/>
                  </a:lnTo>
                  <a:lnTo>
                    <a:pt x="2145627" y="5145138"/>
                  </a:lnTo>
                  <a:lnTo>
                    <a:pt x="1206436" y="5145138"/>
                  </a:lnTo>
                  <a:lnTo>
                    <a:pt x="1206436" y="4205859"/>
                  </a:lnTo>
                  <a:lnTo>
                    <a:pt x="2145627" y="4205859"/>
                  </a:lnTo>
                  <a:lnTo>
                    <a:pt x="2145627" y="4191292"/>
                  </a:lnTo>
                  <a:lnTo>
                    <a:pt x="1206436" y="4191292"/>
                  </a:lnTo>
                  <a:lnTo>
                    <a:pt x="1206436" y="3252101"/>
                  </a:lnTo>
                  <a:lnTo>
                    <a:pt x="2145627" y="3252101"/>
                  </a:lnTo>
                  <a:lnTo>
                    <a:pt x="2145627" y="3237534"/>
                  </a:lnTo>
                  <a:lnTo>
                    <a:pt x="1206436" y="3237534"/>
                  </a:lnTo>
                  <a:lnTo>
                    <a:pt x="1206436" y="2298344"/>
                  </a:lnTo>
                  <a:lnTo>
                    <a:pt x="2145627" y="2298344"/>
                  </a:lnTo>
                  <a:lnTo>
                    <a:pt x="2145627" y="2283777"/>
                  </a:lnTo>
                  <a:lnTo>
                    <a:pt x="1206436" y="2283777"/>
                  </a:lnTo>
                  <a:lnTo>
                    <a:pt x="1206436" y="1344587"/>
                  </a:lnTo>
                  <a:lnTo>
                    <a:pt x="2145627" y="1344587"/>
                  </a:lnTo>
                  <a:lnTo>
                    <a:pt x="2145627" y="1330020"/>
                  </a:lnTo>
                  <a:lnTo>
                    <a:pt x="1206436" y="1330020"/>
                  </a:lnTo>
                  <a:lnTo>
                    <a:pt x="1206436" y="390829"/>
                  </a:lnTo>
                  <a:lnTo>
                    <a:pt x="2145627" y="390829"/>
                  </a:lnTo>
                  <a:lnTo>
                    <a:pt x="2145627" y="376262"/>
                  </a:lnTo>
                  <a:lnTo>
                    <a:pt x="1206436" y="376262"/>
                  </a:lnTo>
                  <a:lnTo>
                    <a:pt x="1206436" y="0"/>
                  </a:lnTo>
                  <a:lnTo>
                    <a:pt x="1191869" y="0"/>
                  </a:lnTo>
                  <a:lnTo>
                    <a:pt x="1191869" y="7052056"/>
                  </a:lnTo>
                  <a:lnTo>
                    <a:pt x="252590" y="7052056"/>
                  </a:lnTo>
                  <a:lnTo>
                    <a:pt x="252590" y="6113462"/>
                  </a:lnTo>
                  <a:lnTo>
                    <a:pt x="1191869" y="6113462"/>
                  </a:lnTo>
                  <a:lnTo>
                    <a:pt x="1191869" y="6098895"/>
                  </a:lnTo>
                  <a:lnTo>
                    <a:pt x="252590" y="6098895"/>
                  </a:lnTo>
                  <a:lnTo>
                    <a:pt x="252590" y="5159705"/>
                  </a:lnTo>
                  <a:lnTo>
                    <a:pt x="1191869" y="5159705"/>
                  </a:lnTo>
                  <a:lnTo>
                    <a:pt x="1191869" y="5145138"/>
                  </a:lnTo>
                  <a:lnTo>
                    <a:pt x="252590" y="5145138"/>
                  </a:lnTo>
                  <a:lnTo>
                    <a:pt x="252590" y="4205859"/>
                  </a:lnTo>
                  <a:lnTo>
                    <a:pt x="1191869" y="4205859"/>
                  </a:lnTo>
                  <a:lnTo>
                    <a:pt x="1191869" y="4191292"/>
                  </a:lnTo>
                  <a:lnTo>
                    <a:pt x="252590" y="4191292"/>
                  </a:lnTo>
                  <a:lnTo>
                    <a:pt x="252590" y="3252101"/>
                  </a:lnTo>
                  <a:lnTo>
                    <a:pt x="1191869" y="3252101"/>
                  </a:lnTo>
                  <a:lnTo>
                    <a:pt x="1191869" y="3237534"/>
                  </a:lnTo>
                  <a:lnTo>
                    <a:pt x="252590" y="3237534"/>
                  </a:lnTo>
                  <a:lnTo>
                    <a:pt x="252590" y="2298344"/>
                  </a:lnTo>
                  <a:lnTo>
                    <a:pt x="1191869" y="2298344"/>
                  </a:lnTo>
                  <a:lnTo>
                    <a:pt x="1191869" y="2283777"/>
                  </a:lnTo>
                  <a:lnTo>
                    <a:pt x="252590" y="2283777"/>
                  </a:lnTo>
                  <a:lnTo>
                    <a:pt x="252590" y="1344587"/>
                  </a:lnTo>
                  <a:lnTo>
                    <a:pt x="1191869" y="1344587"/>
                  </a:lnTo>
                  <a:lnTo>
                    <a:pt x="1191869" y="1330020"/>
                  </a:lnTo>
                  <a:lnTo>
                    <a:pt x="252590" y="1330020"/>
                  </a:lnTo>
                  <a:lnTo>
                    <a:pt x="252590" y="390829"/>
                  </a:lnTo>
                  <a:lnTo>
                    <a:pt x="1191869" y="390829"/>
                  </a:lnTo>
                  <a:lnTo>
                    <a:pt x="1191869" y="376262"/>
                  </a:lnTo>
                  <a:lnTo>
                    <a:pt x="252590" y="376262"/>
                  </a:lnTo>
                  <a:lnTo>
                    <a:pt x="252590" y="0"/>
                  </a:lnTo>
                  <a:lnTo>
                    <a:pt x="238010" y="0"/>
                  </a:lnTo>
                  <a:lnTo>
                    <a:pt x="238010" y="376262"/>
                  </a:lnTo>
                  <a:lnTo>
                    <a:pt x="0" y="376262"/>
                  </a:lnTo>
                  <a:lnTo>
                    <a:pt x="0" y="390829"/>
                  </a:lnTo>
                  <a:lnTo>
                    <a:pt x="238010" y="390829"/>
                  </a:lnTo>
                  <a:lnTo>
                    <a:pt x="238010" y="1330020"/>
                  </a:lnTo>
                  <a:lnTo>
                    <a:pt x="0" y="1330020"/>
                  </a:lnTo>
                  <a:lnTo>
                    <a:pt x="0" y="1344587"/>
                  </a:lnTo>
                  <a:lnTo>
                    <a:pt x="238010" y="1344587"/>
                  </a:lnTo>
                  <a:lnTo>
                    <a:pt x="238010" y="2283777"/>
                  </a:lnTo>
                  <a:lnTo>
                    <a:pt x="0" y="2283777"/>
                  </a:lnTo>
                  <a:lnTo>
                    <a:pt x="0" y="2298344"/>
                  </a:lnTo>
                  <a:lnTo>
                    <a:pt x="238010" y="2298344"/>
                  </a:lnTo>
                  <a:lnTo>
                    <a:pt x="238010" y="3237534"/>
                  </a:lnTo>
                  <a:lnTo>
                    <a:pt x="0" y="3237534"/>
                  </a:lnTo>
                  <a:lnTo>
                    <a:pt x="0" y="3252101"/>
                  </a:lnTo>
                  <a:lnTo>
                    <a:pt x="238010" y="3252101"/>
                  </a:lnTo>
                  <a:lnTo>
                    <a:pt x="238010" y="4191292"/>
                  </a:lnTo>
                  <a:lnTo>
                    <a:pt x="0" y="4191292"/>
                  </a:lnTo>
                  <a:lnTo>
                    <a:pt x="0" y="4205859"/>
                  </a:lnTo>
                  <a:lnTo>
                    <a:pt x="238010" y="4205859"/>
                  </a:lnTo>
                  <a:lnTo>
                    <a:pt x="238010" y="5145138"/>
                  </a:lnTo>
                  <a:lnTo>
                    <a:pt x="0" y="5145138"/>
                  </a:lnTo>
                  <a:lnTo>
                    <a:pt x="0" y="5159705"/>
                  </a:lnTo>
                  <a:lnTo>
                    <a:pt x="238010" y="5159705"/>
                  </a:lnTo>
                  <a:lnTo>
                    <a:pt x="238010" y="6098895"/>
                  </a:lnTo>
                  <a:lnTo>
                    <a:pt x="0" y="6098895"/>
                  </a:lnTo>
                  <a:lnTo>
                    <a:pt x="0" y="6113462"/>
                  </a:lnTo>
                  <a:lnTo>
                    <a:pt x="238010" y="6113462"/>
                  </a:lnTo>
                  <a:lnTo>
                    <a:pt x="238010" y="7052056"/>
                  </a:lnTo>
                  <a:lnTo>
                    <a:pt x="0" y="7052056"/>
                  </a:lnTo>
                  <a:lnTo>
                    <a:pt x="0" y="7067296"/>
                  </a:lnTo>
                  <a:lnTo>
                    <a:pt x="8836088" y="7067296"/>
                  </a:lnTo>
                  <a:lnTo>
                    <a:pt x="8836088" y="7052056"/>
                  </a:lnTo>
                  <a:lnTo>
                    <a:pt x="8836088" y="0"/>
                  </a:lnTo>
                  <a:close/>
                </a:path>
                <a:path w="18288000" h="7067550">
                  <a:moveTo>
                    <a:pt x="18287988" y="376262"/>
                  </a:moveTo>
                  <a:lnTo>
                    <a:pt x="17438408" y="376262"/>
                  </a:lnTo>
                  <a:lnTo>
                    <a:pt x="17438408" y="0"/>
                  </a:lnTo>
                  <a:lnTo>
                    <a:pt x="17423842" y="0"/>
                  </a:lnTo>
                  <a:lnTo>
                    <a:pt x="17423842" y="7052056"/>
                  </a:lnTo>
                  <a:lnTo>
                    <a:pt x="16484562" y="7052056"/>
                  </a:lnTo>
                  <a:lnTo>
                    <a:pt x="16484562" y="6113462"/>
                  </a:lnTo>
                  <a:lnTo>
                    <a:pt x="17423842" y="6113462"/>
                  </a:lnTo>
                  <a:lnTo>
                    <a:pt x="17423842" y="6098895"/>
                  </a:lnTo>
                  <a:lnTo>
                    <a:pt x="16484562" y="6098895"/>
                  </a:lnTo>
                  <a:lnTo>
                    <a:pt x="16484562" y="5159705"/>
                  </a:lnTo>
                  <a:lnTo>
                    <a:pt x="17423842" y="5159705"/>
                  </a:lnTo>
                  <a:lnTo>
                    <a:pt x="17423842" y="5145138"/>
                  </a:lnTo>
                  <a:lnTo>
                    <a:pt x="16484562" y="5145138"/>
                  </a:lnTo>
                  <a:lnTo>
                    <a:pt x="16484562" y="4205859"/>
                  </a:lnTo>
                  <a:lnTo>
                    <a:pt x="17423842" y="4205859"/>
                  </a:lnTo>
                  <a:lnTo>
                    <a:pt x="17423842" y="4191292"/>
                  </a:lnTo>
                  <a:lnTo>
                    <a:pt x="16484562" y="4191292"/>
                  </a:lnTo>
                  <a:lnTo>
                    <a:pt x="16484562" y="3252101"/>
                  </a:lnTo>
                  <a:lnTo>
                    <a:pt x="17423842" y="3252101"/>
                  </a:lnTo>
                  <a:lnTo>
                    <a:pt x="17423842" y="3237534"/>
                  </a:lnTo>
                  <a:lnTo>
                    <a:pt x="16484562" y="3237534"/>
                  </a:lnTo>
                  <a:lnTo>
                    <a:pt x="16484562" y="2298344"/>
                  </a:lnTo>
                  <a:lnTo>
                    <a:pt x="17423842" y="2298344"/>
                  </a:lnTo>
                  <a:lnTo>
                    <a:pt x="17423842" y="2283777"/>
                  </a:lnTo>
                  <a:lnTo>
                    <a:pt x="16484562" y="2283777"/>
                  </a:lnTo>
                  <a:lnTo>
                    <a:pt x="16484562" y="1344587"/>
                  </a:lnTo>
                  <a:lnTo>
                    <a:pt x="17423842" y="1344587"/>
                  </a:lnTo>
                  <a:lnTo>
                    <a:pt x="17423842" y="1330020"/>
                  </a:lnTo>
                  <a:lnTo>
                    <a:pt x="16484562" y="1330020"/>
                  </a:lnTo>
                  <a:lnTo>
                    <a:pt x="16484562" y="390842"/>
                  </a:lnTo>
                  <a:lnTo>
                    <a:pt x="17423842" y="390842"/>
                  </a:lnTo>
                  <a:lnTo>
                    <a:pt x="17423842" y="376262"/>
                  </a:lnTo>
                  <a:lnTo>
                    <a:pt x="16484562" y="376262"/>
                  </a:lnTo>
                  <a:lnTo>
                    <a:pt x="16484562" y="0"/>
                  </a:lnTo>
                  <a:lnTo>
                    <a:pt x="16469995" y="0"/>
                  </a:lnTo>
                  <a:lnTo>
                    <a:pt x="16469995" y="7052056"/>
                  </a:lnTo>
                  <a:lnTo>
                    <a:pt x="15530805" y="7052056"/>
                  </a:lnTo>
                  <a:lnTo>
                    <a:pt x="15530805" y="6113462"/>
                  </a:lnTo>
                  <a:lnTo>
                    <a:pt x="16469995" y="6113462"/>
                  </a:lnTo>
                  <a:lnTo>
                    <a:pt x="16469995" y="6098895"/>
                  </a:lnTo>
                  <a:lnTo>
                    <a:pt x="15530805" y="6098895"/>
                  </a:lnTo>
                  <a:lnTo>
                    <a:pt x="15530805" y="5159705"/>
                  </a:lnTo>
                  <a:lnTo>
                    <a:pt x="16469995" y="5159705"/>
                  </a:lnTo>
                  <a:lnTo>
                    <a:pt x="16469995" y="5145138"/>
                  </a:lnTo>
                  <a:lnTo>
                    <a:pt x="15530805" y="5145138"/>
                  </a:lnTo>
                  <a:lnTo>
                    <a:pt x="15530805" y="4205859"/>
                  </a:lnTo>
                  <a:lnTo>
                    <a:pt x="16469995" y="4205859"/>
                  </a:lnTo>
                  <a:lnTo>
                    <a:pt x="16469995" y="4191292"/>
                  </a:lnTo>
                  <a:lnTo>
                    <a:pt x="15530805" y="4191292"/>
                  </a:lnTo>
                  <a:lnTo>
                    <a:pt x="15530805" y="3252101"/>
                  </a:lnTo>
                  <a:lnTo>
                    <a:pt x="16469995" y="3252101"/>
                  </a:lnTo>
                  <a:lnTo>
                    <a:pt x="16469995" y="3237534"/>
                  </a:lnTo>
                  <a:lnTo>
                    <a:pt x="15530805" y="3237534"/>
                  </a:lnTo>
                  <a:lnTo>
                    <a:pt x="15530805" y="2298344"/>
                  </a:lnTo>
                  <a:lnTo>
                    <a:pt x="16469995" y="2298344"/>
                  </a:lnTo>
                  <a:lnTo>
                    <a:pt x="16469995" y="2283777"/>
                  </a:lnTo>
                  <a:lnTo>
                    <a:pt x="15530805" y="2283777"/>
                  </a:lnTo>
                  <a:lnTo>
                    <a:pt x="15530805" y="1344587"/>
                  </a:lnTo>
                  <a:lnTo>
                    <a:pt x="16469995" y="1344587"/>
                  </a:lnTo>
                  <a:lnTo>
                    <a:pt x="16469995" y="1330020"/>
                  </a:lnTo>
                  <a:lnTo>
                    <a:pt x="15530805" y="1330020"/>
                  </a:lnTo>
                  <a:lnTo>
                    <a:pt x="15530805" y="390842"/>
                  </a:lnTo>
                  <a:lnTo>
                    <a:pt x="16469995" y="390842"/>
                  </a:lnTo>
                  <a:lnTo>
                    <a:pt x="16469995" y="376262"/>
                  </a:lnTo>
                  <a:lnTo>
                    <a:pt x="15530805" y="376262"/>
                  </a:lnTo>
                  <a:lnTo>
                    <a:pt x="15530805" y="0"/>
                  </a:lnTo>
                  <a:lnTo>
                    <a:pt x="15516238" y="0"/>
                  </a:lnTo>
                  <a:lnTo>
                    <a:pt x="15516238" y="7052056"/>
                  </a:lnTo>
                  <a:lnTo>
                    <a:pt x="14577047" y="7052056"/>
                  </a:lnTo>
                  <a:lnTo>
                    <a:pt x="14577047" y="6113462"/>
                  </a:lnTo>
                  <a:lnTo>
                    <a:pt x="15516238" y="6113462"/>
                  </a:lnTo>
                  <a:lnTo>
                    <a:pt x="15516238" y="6098895"/>
                  </a:lnTo>
                  <a:lnTo>
                    <a:pt x="14577047" y="6098895"/>
                  </a:lnTo>
                  <a:lnTo>
                    <a:pt x="14577047" y="5159705"/>
                  </a:lnTo>
                  <a:lnTo>
                    <a:pt x="15516238" y="5159705"/>
                  </a:lnTo>
                  <a:lnTo>
                    <a:pt x="15516238" y="5145138"/>
                  </a:lnTo>
                  <a:lnTo>
                    <a:pt x="14577047" y="5145138"/>
                  </a:lnTo>
                  <a:lnTo>
                    <a:pt x="14577047" y="4205859"/>
                  </a:lnTo>
                  <a:lnTo>
                    <a:pt x="15516238" y="4205859"/>
                  </a:lnTo>
                  <a:lnTo>
                    <a:pt x="15516238" y="4191292"/>
                  </a:lnTo>
                  <a:lnTo>
                    <a:pt x="14577047" y="4191292"/>
                  </a:lnTo>
                  <a:lnTo>
                    <a:pt x="14577047" y="3252101"/>
                  </a:lnTo>
                  <a:lnTo>
                    <a:pt x="15516238" y="3252101"/>
                  </a:lnTo>
                  <a:lnTo>
                    <a:pt x="15516238" y="3237534"/>
                  </a:lnTo>
                  <a:lnTo>
                    <a:pt x="14577047" y="3237534"/>
                  </a:lnTo>
                  <a:lnTo>
                    <a:pt x="14577047" y="2298344"/>
                  </a:lnTo>
                  <a:lnTo>
                    <a:pt x="15516238" y="2298344"/>
                  </a:lnTo>
                  <a:lnTo>
                    <a:pt x="15516238" y="2283777"/>
                  </a:lnTo>
                  <a:lnTo>
                    <a:pt x="14577047" y="2283777"/>
                  </a:lnTo>
                  <a:lnTo>
                    <a:pt x="14577047" y="1344587"/>
                  </a:lnTo>
                  <a:lnTo>
                    <a:pt x="15516238" y="1344587"/>
                  </a:lnTo>
                  <a:lnTo>
                    <a:pt x="15516238" y="1330020"/>
                  </a:lnTo>
                  <a:lnTo>
                    <a:pt x="14577047" y="1330020"/>
                  </a:lnTo>
                  <a:lnTo>
                    <a:pt x="14577047" y="390842"/>
                  </a:lnTo>
                  <a:lnTo>
                    <a:pt x="15516238" y="390842"/>
                  </a:lnTo>
                  <a:lnTo>
                    <a:pt x="15516238" y="376262"/>
                  </a:lnTo>
                  <a:lnTo>
                    <a:pt x="14577047" y="376262"/>
                  </a:lnTo>
                  <a:lnTo>
                    <a:pt x="14577047" y="0"/>
                  </a:lnTo>
                  <a:lnTo>
                    <a:pt x="14562481" y="0"/>
                  </a:lnTo>
                  <a:lnTo>
                    <a:pt x="14562481" y="7052056"/>
                  </a:lnTo>
                  <a:lnTo>
                    <a:pt x="13623290" y="7052056"/>
                  </a:lnTo>
                  <a:lnTo>
                    <a:pt x="13623290" y="6113462"/>
                  </a:lnTo>
                  <a:lnTo>
                    <a:pt x="14562481" y="6113462"/>
                  </a:lnTo>
                  <a:lnTo>
                    <a:pt x="14562481" y="6098895"/>
                  </a:lnTo>
                  <a:lnTo>
                    <a:pt x="13623290" y="6098895"/>
                  </a:lnTo>
                  <a:lnTo>
                    <a:pt x="13623290" y="5159705"/>
                  </a:lnTo>
                  <a:lnTo>
                    <a:pt x="14562481" y="5159705"/>
                  </a:lnTo>
                  <a:lnTo>
                    <a:pt x="14562481" y="5145138"/>
                  </a:lnTo>
                  <a:lnTo>
                    <a:pt x="13623290" y="5145138"/>
                  </a:lnTo>
                  <a:lnTo>
                    <a:pt x="13623290" y="4205859"/>
                  </a:lnTo>
                  <a:lnTo>
                    <a:pt x="14562481" y="4205859"/>
                  </a:lnTo>
                  <a:lnTo>
                    <a:pt x="14562481" y="4191292"/>
                  </a:lnTo>
                  <a:lnTo>
                    <a:pt x="13623290" y="4191292"/>
                  </a:lnTo>
                  <a:lnTo>
                    <a:pt x="13623290" y="3252101"/>
                  </a:lnTo>
                  <a:lnTo>
                    <a:pt x="14562481" y="3252101"/>
                  </a:lnTo>
                  <a:lnTo>
                    <a:pt x="14562481" y="3237534"/>
                  </a:lnTo>
                  <a:lnTo>
                    <a:pt x="13623290" y="3237534"/>
                  </a:lnTo>
                  <a:lnTo>
                    <a:pt x="13623290" y="2298344"/>
                  </a:lnTo>
                  <a:lnTo>
                    <a:pt x="14562481" y="2298344"/>
                  </a:lnTo>
                  <a:lnTo>
                    <a:pt x="14562481" y="2283777"/>
                  </a:lnTo>
                  <a:lnTo>
                    <a:pt x="13623290" y="2283777"/>
                  </a:lnTo>
                  <a:lnTo>
                    <a:pt x="13623290" y="1344587"/>
                  </a:lnTo>
                  <a:lnTo>
                    <a:pt x="14562481" y="1344587"/>
                  </a:lnTo>
                  <a:lnTo>
                    <a:pt x="14562481" y="1330020"/>
                  </a:lnTo>
                  <a:lnTo>
                    <a:pt x="13623290" y="1330020"/>
                  </a:lnTo>
                  <a:lnTo>
                    <a:pt x="13623290" y="390842"/>
                  </a:lnTo>
                  <a:lnTo>
                    <a:pt x="14562481" y="390842"/>
                  </a:lnTo>
                  <a:lnTo>
                    <a:pt x="14562481" y="376262"/>
                  </a:lnTo>
                  <a:lnTo>
                    <a:pt x="13623290" y="376262"/>
                  </a:lnTo>
                  <a:lnTo>
                    <a:pt x="13623290" y="0"/>
                  </a:lnTo>
                  <a:lnTo>
                    <a:pt x="13608723" y="0"/>
                  </a:lnTo>
                  <a:lnTo>
                    <a:pt x="13608723" y="7052056"/>
                  </a:lnTo>
                  <a:lnTo>
                    <a:pt x="12669546" y="7052056"/>
                  </a:lnTo>
                  <a:lnTo>
                    <a:pt x="12669546" y="6113462"/>
                  </a:lnTo>
                  <a:lnTo>
                    <a:pt x="13608723" y="6113462"/>
                  </a:lnTo>
                  <a:lnTo>
                    <a:pt x="13608723" y="6098895"/>
                  </a:lnTo>
                  <a:lnTo>
                    <a:pt x="12669546" y="6098895"/>
                  </a:lnTo>
                  <a:lnTo>
                    <a:pt x="12669546" y="5159705"/>
                  </a:lnTo>
                  <a:lnTo>
                    <a:pt x="13608723" y="5159705"/>
                  </a:lnTo>
                  <a:lnTo>
                    <a:pt x="13608723" y="5145138"/>
                  </a:lnTo>
                  <a:lnTo>
                    <a:pt x="12669546" y="5145138"/>
                  </a:lnTo>
                  <a:lnTo>
                    <a:pt x="12669546" y="4205859"/>
                  </a:lnTo>
                  <a:lnTo>
                    <a:pt x="13608723" y="4205859"/>
                  </a:lnTo>
                  <a:lnTo>
                    <a:pt x="13608723" y="4191292"/>
                  </a:lnTo>
                  <a:lnTo>
                    <a:pt x="12669546" y="4191292"/>
                  </a:lnTo>
                  <a:lnTo>
                    <a:pt x="12669546" y="3252101"/>
                  </a:lnTo>
                  <a:lnTo>
                    <a:pt x="13608723" y="3252101"/>
                  </a:lnTo>
                  <a:lnTo>
                    <a:pt x="13608723" y="3237534"/>
                  </a:lnTo>
                  <a:lnTo>
                    <a:pt x="12669546" y="3237534"/>
                  </a:lnTo>
                  <a:lnTo>
                    <a:pt x="12669546" y="2298344"/>
                  </a:lnTo>
                  <a:lnTo>
                    <a:pt x="13608723" y="2298344"/>
                  </a:lnTo>
                  <a:lnTo>
                    <a:pt x="13608723" y="2283777"/>
                  </a:lnTo>
                  <a:lnTo>
                    <a:pt x="12669546" y="2283777"/>
                  </a:lnTo>
                  <a:lnTo>
                    <a:pt x="12669546" y="1344587"/>
                  </a:lnTo>
                  <a:lnTo>
                    <a:pt x="13608723" y="1344587"/>
                  </a:lnTo>
                  <a:lnTo>
                    <a:pt x="13608723" y="1330020"/>
                  </a:lnTo>
                  <a:lnTo>
                    <a:pt x="12669546" y="1330020"/>
                  </a:lnTo>
                  <a:lnTo>
                    <a:pt x="12669546" y="390842"/>
                  </a:lnTo>
                  <a:lnTo>
                    <a:pt x="13608723" y="390842"/>
                  </a:lnTo>
                  <a:lnTo>
                    <a:pt x="13608723" y="376262"/>
                  </a:lnTo>
                  <a:lnTo>
                    <a:pt x="12669546" y="376262"/>
                  </a:lnTo>
                  <a:lnTo>
                    <a:pt x="12669546" y="0"/>
                  </a:lnTo>
                  <a:lnTo>
                    <a:pt x="12654966" y="0"/>
                  </a:lnTo>
                  <a:lnTo>
                    <a:pt x="12654966" y="7052056"/>
                  </a:lnTo>
                  <a:lnTo>
                    <a:pt x="11715788" y="7052056"/>
                  </a:lnTo>
                  <a:lnTo>
                    <a:pt x="11715788" y="6113462"/>
                  </a:lnTo>
                  <a:lnTo>
                    <a:pt x="12654966" y="6113462"/>
                  </a:lnTo>
                  <a:lnTo>
                    <a:pt x="12654966" y="6098895"/>
                  </a:lnTo>
                  <a:lnTo>
                    <a:pt x="11715788" y="6098895"/>
                  </a:lnTo>
                  <a:lnTo>
                    <a:pt x="11715788" y="5159705"/>
                  </a:lnTo>
                  <a:lnTo>
                    <a:pt x="12654966" y="5159705"/>
                  </a:lnTo>
                  <a:lnTo>
                    <a:pt x="12654966" y="5145138"/>
                  </a:lnTo>
                  <a:lnTo>
                    <a:pt x="11715788" y="5145138"/>
                  </a:lnTo>
                  <a:lnTo>
                    <a:pt x="11715788" y="4205859"/>
                  </a:lnTo>
                  <a:lnTo>
                    <a:pt x="12654966" y="4205859"/>
                  </a:lnTo>
                  <a:lnTo>
                    <a:pt x="12654966" y="4191292"/>
                  </a:lnTo>
                  <a:lnTo>
                    <a:pt x="11715788" y="4191292"/>
                  </a:lnTo>
                  <a:lnTo>
                    <a:pt x="11715788" y="3252101"/>
                  </a:lnTo>
                  <a:lnTo>
                    <a:pt x="12654966" y="3252101"/>
                  </a:lnTo>
                  <a:lnTo>
                    <a:pt x="12654966" y="3237534"/>
                  </a:lnTo>
                  <a:lnTo>
                    <a:pt x="11715788" y="3237534"/>
                  </a:lnTo>
                  <a:lnTo>
                    <a:pt x="11715788" y="2298344"/>
                  </a:lnTo>
                  <a:lnTo>
                    <a:pt x="12654966" y="2298344"/>
                  </a:lnTo>
                  <a:lnTo>
                    <a:pt x="12654966" y="2283777"/>
                  </a:lnTo>
                  <a:lnTo>
                    <a:pt x="11715788" y="2283777"/>
                  </a:lnTo>
                  <a:lnTo>
                    <a:pt x="11715788" y="1344587"/>
                  </a:lnTo>
                  <a:lnTo>
                    <a:pt x="12654966" y="1344587"/>
                  </a:lnTo>
                  <a:lnTo>
                    <a:pt x="12654966" y="1330020"/>
                  </a:lnTo>
                  <a:lnTo>
                    <a:pt x="11715788" y="1330020"/>
                  </a:lnTo>
                  <a:lnTo>
                    <a:pt x="11715788" y="390842"/>
                  </a:lnTo>
                  <a:lnTo>
                    <a:pt x="12654966" y="390842"/>
                  </a:lnTo>
                  <a:lnTo>
                    <a:pt x="12654966" y="376262"/>
                  </a:lnTo>
                  <a:lnTo>
                    <a:pt x="11715788" y="376262"/>
                  </a:lnTo>
                  <a:lnTo>
                    <a:pt x="11715788" y="0"/>
                  </a:lnTo>
                  <a:lnTo>
                    <a:pt x="11701209" y="0"/>
                  </a:lnTo>
                  <a:lnTo>
                    <a:pt x="11701209" y="7052056"/>
                  </a:lnTo>
                  <a:lnTo>
                    <a:pt x="10761929" y="7052056"/>
                  </a:lnTo>
                  <a:lnTo>
                    <a:pt x="10761929" y="6113462"/>
                  </a:lnTo>
                  <a:lnTo>
                    <a:pt x="11701209" y="6113462"/>
                  </a:lnTo>
                  <a:lnTo>
                    <a:pt x="11701209" y="6098895"/>
                  </a:lnTo>
                  <a:lnTo>
                    <a:pt x="10761929" y="6098895"/>
                  </a:lnTo>
                  <a:lnTo>
                    <a:pt x="10761929" y="5159705"/>
                  </a:lnTo>
                  <a:lnTo>
                    <a:pt x="11701209" y="5159705"/>
                  </a:lnTo>
                  <a:lnTo>
                    <a:pt x="11701209" y="5145138"/>
                  </a:lnTo>
                  <a:lnTo>
                    <a:pt x="10761929" y="5145138"/>
                  </a:lnTo>
                  <a:lnTo>
                    <a:pt x="10761929" y="4205859"/>
                  </a:lnTo>
                  <a:lnTo>
                    <a:pt x="11701209" y="4205859"/>
                  </a:lnTo>
                  <a:lnTo>
                    <a:pt x="11701209" y="4191292"/>
                  </a:lnTo>
                  <a:lnTo>
                    <a:pt x="10761929" y="4191292"/>
                  </a:lnTo>
                  <a:lnTo>
                    <a:pt x="10761929" y="3252101"/>
                  </a:lnTo>
                  <a:lnTo>
                    <a:pt x="11701209" y="3252101"/>
                  </a:lnTo>
                  <a:lnTo>
                    <a:pt x="11701209" y="3237534"/>
                  </a:lnTo>
                  <a:lnTo>
                    <a:pt x="10761929" y="3237534"/>
                  </a:lnTo>
                  <a:lnTo>
                    <a:pt x="10761929" y="2298344"/>
                  </a:lnTo>
                  <a:lnTo>
                    <a:pt x="11701209" y="2298344"/>
                  </a:lnTo>
                  <a:lnTo>
                    <a:pt x="11701209" y="2283777"/>
                  </a:lnTo>
                  <a:lnTo>
                    <a:pt x="10761929" y="2283777"/>
                  </a:lnTo>
                  <a:lnTo>
                    <a:pt x="10761929" y="1344587"/>
                  </a:lnTo>
                  <a:lnTo>
                    <a:pt x="11701209" y="1344587"/>
                  </a:lnTo>
                  <a:lnTo>
                    <a:pt x="11701209" y="1330020"/>
                  </a:lnTo>
                  <a:lnTo>
                    <a:pt x="10761929" y="1330020"/>
                  </a:lnTo>
                  <a:lnTo>
                    <a:pt x="10761929" y="390842"/>
                  </a:lnTo>
                  <a:lnTo>
                    <a:pt x="11701209" y="390842"/>
                  </a:lnTo>
                  <a:lnTo>
                    <a:pt x="11701209" y="376262"/>
                  </a:lnTo>
                  <a:lnTo>
                    <a:pt x="10761929" y="376262"/>
                  </a:lnTo>
                  <a:lnTo>
                    <a:pt x="10761929" y="0"/>
                  </a:lnTo>
                  <a:lnTo>
                    <a:pt x="10747362" y="0"/>
                  </a:lnTo>
                  <a:lnTo>
                    <a:pt x="10747362" y="7052056"/>
                  </a:lnTo>
                  <a:lnTo>
                    <a:pt x="9808172" y="7052056"/>
                  </a:lnTo>
                  <a:lnTo>
                    <a:pt x="9808172" y="6113462"/>
                  </a:lnTo>
                  <a:lnTo>
                    <a:pt x="10747362" y="6113462"/>
                  </a:lnTo>
                  <a:lnTo>
                    <a:pt x="10747362" y="6098895"/>
                  </a:lnTo>
                  <a:lnTo>
                    <a:pt x="9808172" y="6098895"/>
                  </a:lnTo>
                  <a:lnTo>
                    <a:pt x="9808172" y="5159705"/>
                  </a:lnTo>
                  <a:lnTo>
                    <a:pt x="10747362" y="5159705"/>
                  </a:lnTo>
                  <a:lnTo>
                    <a:pt x="10747362" y="5145138"/>
                  </a:lnTo>
                  <a:lnTo>
                    <a:pt x="9808172" y="5145138"/>
                  </a:lnTo>
                  <a:lnTo>
                    <a:pt x="9808172" y="4205859"/>
                  </a:lnTo>
                  <a:lnTo>
                    <a:pt x="10747362" y="4205859"/>
                  </a:lnTo>
                  <a:lnTo>
                    <a:pt x="10747362" y="4191292"/>
                  </a:lnTo>
                  <a:lnTo>
                    <a:pt x="9808172" y="4191292"/>
                  </a:lnTo>
                  <a:lnTo>
                    <a:pt x="9808172" y="3252101"/>
                  </a:lnTo>
                  <a:lnTo>
                    <a:pt x="10747362" y="3252101"/>
                  </a:lnTo>
                  <a:lnTo>
                    <a:pt x="10747362" y="3237534"/>
                  </a:lnTo>
                  <a:lnTo>
                    <a:pt x="9808172" y="3237534"/>
                  </a:lnTo>
                  <a:lnTo>
                    <a:pt x="9808172" y="2298344"/>
                  </a:lnTo>
                  <a:lnTo>
                    <a:pt x="10747362" y="2298344"/>
                  </a:lnTo>
                  <a:lnTo>
                    <a:pt x="10747362" y="2283777"/>
                  </a:lnTo>
                  <a:lnTo>
                    <a:pt x="9808172" y="2283777"/>
                  </a:lnTo>
                  <a:lnTo>
                    <a:pt x="9808172" y="1344587"/>
                  </a:lnTo>
                  <a:lnTo>
                    <a:pt x="10747362" y="1344587"/>
                  </a:lnTo>
                  <a:lnTo>
                    <a:pt x="10747362" y="1330020"/>
                  </a:lnTo>
                  <a:lnTo>
                    <a:pt x="9808172" y="1330020"/>
                  </a:lnTo>
                  <a:lnTo>
                    <a:pt x="9808172" y="390842"/>
                  </a:lnTo>
                  <a:lnTo>
                    <a:pt x="10747362" y="390842"/>
                  </a:lnTo>
                  <a:lnTo>
                    <a:pt x="10747362" y="376262"/>
                  </a:lnTo>
                  <a:lnTo>
                    <a:pt x="9808172" y="376262"/>
                  </a:lnTo>
                  <a:lnTo>
                    <a:pt x="9808172" y="0"/>
                  </a:lnTo>
                  <a:lnTo>
                    <a:pt x="9793605" y="0"/>
                  </a:lnTo>
                  <a:lnTo>
                    <a:pt x="9793605" y="7052056"/>
                  </a:lnTo>
                  <a:lnTo>
                    <a:pt x="8854427" y="7052056"/>
                  </a:lnTo>
                  <a:lnTo>
                    <a:pt x="8854427" y="6113462"/>
                  </a:lnTo>
                  <a:lnTo>
                    <a:pt x="9793605" y="6113462"/>
                  </a:lnTo>
                  <a:lnTo>
                    <a:pt x="9793605" y="6098895"/>
                  </a:lnTo>
                  <a:lnTo>
                    <a:pt x="8854427" y="6098895"/>
                  </a:lnTo>
                  <a:lnTo>
                    <a:pt x="8854427" y="5159705"/>
                  </a:lnTo>
                  <a:lnTo>
                    <a:pt x="9793605" y="5159705"/>
                  </a:lnTo>
                  <a:lnTo>
                    <a:pt x="9793605" y="5145138"/>
                  </a:lnTo>
                  <a:lnTo>
                    <a:pt x="8854427" y="5145138"/>
                  </a:lnTo>
                  <a:lnTo>
                    <a:pt x="8854427" y="4205859"/>
                  </a:lnTo>
                  <a:lnTo>
                    <a:pt x="9793605" y="4205859"/>
                  </a:lnTo>
                  <a:lnTo>
                    <a:pt x="9793605" y="4191292"/>
                  </a:lnTo>
                  <a:lnTo>
                    <a:pt x="8854427" y="4191292"/>
                  </a:lnTo>
                  <a:lnTo>
                    <a:pt x="8854427" y="3252101"/>
                  </a:lnTo>
                  <a:lnTo>
                    <a:pt x="9793605" y="3252101"/>
                  </a:lnTo>
                  <a:lnTo>
                    <a:pt x="9793605" y="3237534"/>
                  </a:lnTo>
                  <a:lnTo>
                    <a:pt x="8854427" y="3237534"/>
                  </a:lnTo>
                  <a:lnTo>
                    <a:pt x="8854427" y="2298344"/>
                  </a:lnTo>
                  <a:lnTo>
                    <a:pt x="9793605" y="2298344"/>
                  </a:lnTo>
                  <a:lnTo>
                    <a:pt x="9793605" y="2283777"/>
                  </a:lnTo>
                  <a:lnTo>
                    <a:pt x="8854427" y="2283777"/>
                  </a:lnTo>
                  <a:lnTo>
                    <a:pt x="8854427" y="1344587"/>
                  </a:lnTo>
                  <a:lnTo>
                    <a:pt x="9793605" y="1344587"/>
                  </a:lnTo>
                  <a:lnTo>
                    <a:pt x="9793605" y="1330020"/>
                  </a:lnTo>
                  <a:lnTo>
                    <a:pt x="8854427" y="1330020"/>
                  </a:lnTo>
                  <a:lnTo>
                    <a:pt x="8854427" y="390842"/>
                  </a:lnTo>
                  <a:lnTo>
                    <a:pt x="9793605" y="390842"/>
                  </a:lnTo>
                  <a:lnTo>
                    <a:pt x="9793605" y="376262"/>
                  </a:lnTo>
                  <a:lnTo>
                    <a:pt x="8854427" y="376262"/>
                  </a:lnTo>
                  <a:lnTo>
                    <a:pt x="8854427" y="0"/>
                  </a:lnTo>
                  <a:lnTo>
                    <a:pt x="8839848" y="0"/>
                  </a:lnTo>
                  <a:lnTo>
                    <a:pt x="8839848" y="7052056"/>
                  </a:lnTo>
                  <a:lnTo>
                    <a:pt x="8839848" y="7067296"/>
                  </a:lnTo>
                  <a:lnTo>
                    <a:pt x="18287988" y="7067296"/>
                  </a:lnTo>
                  <a:lnTo>
                    <a:pt x="18287988" y="7052056"/>
                  </a:lnTo>
                  <a:lnTo>
                    <a:pt x="17438408" y="7052056"/>
                  </a:lnTo>
                  <a:lnTo>
                    <a:pt x="17438408" y="6113462"/>
                  </a:lnTo>
                  <a:lnTo>
                    <a:pt x="18287988" y="6113462"/>
                  </a:lnTo>
                  <a:lnTo>
                    <a:pt x="18287988" y="6098895"/>
                  </a:lnTo>
                  <a:lnTo>
                    <a:pt x="17438408" y="6098895"/>
                  </a:lnTo>
                  <a:lnTo>
                    <a:pt x="17438408" y="5159705"/>
                  </a:lnTo>
                  <a:lnTo>
                    <a:pt x="18287988" y="5159705"/>
                  </a:lnTo>
                  <a:lnTo>
                    <a:pt x="18287988" y="5145138"/>
                  </a:lnTo>
                  <a:lnTo>
                    <a:pt x="17438408" y="5145138"/>
                  </a:lnTo>
                  <a:lnTo>
                    <a:pt x="17438408" y="4205859"/>
                  </a:lnTo>
                  <a:lnTo>
                    <a:pt x="18287988" y="4205859"/>
                  </a:lnTo>
                  <a:lnTo>
                    <a:pt x="18287988" y="4191292"/>
                  </a:lnTo>
                  <a:lnTo>
                    <a:pt x="17438408" y="4191292"/>
                  </a:lnTo>
                  <a:lnTo>
                    <a:pt x="17438408" y="3252101"/>
                  </a:lnTo>
                  <a:lnTo>
                    <a:pt x="18287988" y="3252101"/>
                  </a:lnTo>
                  <a:lnTo>
                    <a:pt x="18287988" y="3237534"/>
                  </a:lnTo>
                  <a:lnTo>
                    <a:pt x="17438408" y="3237534"/>
                  </a:lnTo>
                  <a:lnTo>
                    <a:pt x="17438408" y="2298344"/>
                  </a:lnTo>
                  <a:lnTo>
                    <a:pt x="18287988" y="2298344"/>
                  </a:lnTo>
                  <a:lnTo>
                    <a:pt x="18287988" y="2283777"/>
                  </a:lnTo>
                  <a:lnTo>
                    <a:pt x="17438408" y="2283777"/>
                  </a:lnTo>
                  <a:lnTo>
                    <a:pt x="17438408" y="1344587"/>
                  </a:lnTo>
                  <a:lnTo>
                    <a:pt x="18287988" y="1344587"/>
                  </a:lnTo>
                  <a:lnTo>
                    <a:pt x="18287988" y="1330020"/>
                  </a:lnTo>
                  <a:lnTo>
                    <a:pt x="17438408" y="1330020"/>
                  </a:lnTo>
                  <a:lnTo>
                    <a:pt x="17438408" y="390842"/>
                  </a:lnTo>
                  <a:lnTo>
                    <a:pt x="18287988" y="390842"/>
                  </a:lnTo>
                  <a:lnTo>
                    <a:pt x="18287988" y="376262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288000" cy="8889365"/>
            </a:xfrm>
            <a:custGeom>
              <a:avLst/>
              <a:gdLst/>
              <a:ahLst/>
              <a:cxnLst/>
              <a:rect l="l" t="t" r="r" b="b"/>
              <a:pathLst>
                <a:path w="18288000" h="8889365">
                  <a:moveTo>
                    <a:pt x="18287988" y="8832126"/>
                  </a:moveTo>
                  <a:lnTo>
                    <a:pt x="0" y="8832126"/>
                  </a:lnTo>
                  <a:lnTo>
                    <a:pt x="0" y="8889276"/>
                  </a:lnTo>
                  <a:lnTo>
                    <a:pt x="18287988" y="8889276"/>
                  </a:lnTo>
                  <a:lnTo>
                    <a:pt x="18287988" y="8832126"/>
                  </a:lnTo>
                  <a:close/>
                </a:path>
                <a:path w="18288000" h="8889365">
                  <a:moveTo>
                    <a:pt x="18287988" y="0"/>
                  </a:moveTo>
                  <a:lnTo>
                    <a:pt x="0" y="0"/>
                  </a:lnTo>
                  <a:lnTo>
                    <a:pt x="0" y="1762125"/>
                  </a:lnTo>
                  <a:lnTo>
                    <a:pt x="18287988" y="17621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31818" y="9004024"/>
            <a:ext cx="250571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0419" marR="5080" indent="-808355">
              <a:lnSpc>
                <a:spcPct val="115199"/>
              </a:lnSpc>
              <a:spcBef>
                <a:spcPts val="100"/>
              </a:spcBef>
            </a:pPr>
            <a:r>
              <a:rPr sz="3200" spc="-185" dirty="0">
                <a:solidFill>
                  <a:srgbClr val="1B1B18"/>
                </a:solidFill>
                <a:latin typeface="Microsoft Sans Serif"/>
                <a:cs typeface="Microsoft Sans Serif"/>
              </a:rPr>
              <a:t>Н</a:t>
            </a:r>
            <a:r>
              <a:rPr sz="3200" spc="20" dirty="0">
                <a:solidFill>
                  <a:srgbClr val="1B1B18"/>
                </a:solidFill>
                <a:latin typeface="Microsoft Sans Serif"/>
                <a:cs typeface="Microsoft Sans Serif"/>
              </a:rPr>
              <a:t>о</a:t>
            </a:r>
            <a:r>
              <a:rPr sz="3200" spc="10" dirty="0">
                <a:solidFill>
                  <a:srgbClr val="1B1B18"/>
                </a:solidFill>
                <a:latin typeface="Microsoft Sans Serif"/>
                <a:cs typeface="Microsoft Sans Serif"/>
              </a:rPr>
              <a:t>в</a:t>
            </a:r>
            <a:r>
              <a:rPr sz="3200" spc="20" dirty="0">
                <a:solidFill>
                  <a:srgbClr val="1B1B18"/>
                </a:solidFill>
                <a:latin typeface="Microsoft Sans Serif"/>
                <a:cs typeface="Microsoft Sans Serif"/>
              </a:rPr>
              <a:t>о</a:t>
            </a:r>
            <a:r>
              <a:rPr sz="3200" dirty="0">
                <a:solidFill>
                  <a:srgbClr val="1B1B18"/>
                </a:solidFill>
                <a:latin typeface="Microsoft Sans Serif"/>
                <a:cs typeface="Microsoft Sans Serif"/>
              </a:rPr>
              <a:t>с</a:t>
            </a:r>
            <a:r>
              <a:rPr sz="3200" spc="65" dirty="0">
                <a:solidFill>
                  <a:srgbClr val="1B1B18"/>
                </a:solidFill>
                <a:latin typeface="Microsoft Sans Serif"/>
                <a:cs typeface="Microsoft Sans Serif"/>
              </a:rPr>
              <a:t>и</a:t>
            </a:r>
            <a:r>
              <a:rPr sz="3200" spc="-100" dirty="0">
                <a:solidFill>
                  <a:srgbClr val="1B1B18"/>
                </a:solidFill>
                <a:latin typeface="Microsoft Sans Serif"/>
                <a:cs typeface="Microsoft Sans Serif"/>
              </a:rPr>
              <a:t>б</a:t>
            </a:r>
            <a:r>
              <a:rPr sz="3200" spc="65" dirty="0">
                <a:solidFill>
                  <a:srgbClr val="1B1B18"/>
                </a:solidFill>
                <a:latin typeface="Microsoft Sans Serif"/>
                <a:cs typeface="Microsoft Sans Serif"/>
              </a:rPr>
              <a:t>и</a:t>
            </a:r>
            <a:r>
              <a:rPr sz="3200" spc="45" dirty="0">
                <a:solidFill>
                  <a:srgbClr val="1B1B18"/>
                </a:solidFill>
                <a:latin typeface="Microsoft Sans Serif"/>
                <a:cs typeface="Microsoft Sans Serif"/>
              </a:rPr>
              <a:t>р</a:t>
            </a:r>
            <a:r>
              <a:rPr sz="3200" dirty="0">
                <a:solidFill>
                  <a:srgbClr val="1B1B18"/>
                </a:solidFill>
                <a:latin typeface="Microsoft Sans Serif"/>
                <a:cs typeface="Microsoft Sans Serif"/>
              </a:rPr>
              <a:t>с</a:t>
            </a:r>
            <a:r>
              <a:rPr sz="3200" spc="-30" dirty="0">
                <a:solidFill>
                  <a:srgbClr val="1B1B18"/>
                </a:solidFill>
                <a:latin typeface="Microsoft Sans Serif"/>
                <a:cs typeface="Microsoft Sans Serif"/>
              </a:rPr>
              <a:t>к  </a:t>
            </a:r>
            <a:r>
              <a:rPr sz="3200" spc="130" dirty="0">
                <a:solidFill>
                  <a:srgbClr val="1B1B18"/>
                </a:solidFill>
                <a:latin typeface="Microsoft Sans Serif"/>
                <a:cs typeface="Microsoft Sans Serif"/>
              </a:rPr>
              <a:t>2020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2889" y="82220"/>
            <a:ext cx="1554226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8180" marR="5080" indent="-4476115">
              <a:lnSpc>
                <a:spcPct val="115599"/>
              </a:lnSpc>
              <a:spcBef>
                <a:spcPts val="100"/>
              </a:spcBef>
            </a:pPr>
            <a:r>
              <a:rPr sz="4000" b="1" spc="160" dirty="0">
                <a:solidFill>
                  <a:srgbClr val="1B1B18"/>
                </a:solidFill>
                <a:latin typeface="Tahoma"/>
                <a:cs typeface="Tahoma"/>
              </a:rPr>
              <a:t>Высший</a:t>
            </a:r>
            <a:r>
              <a:rPr sz="4000" b="1" spc="-13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190" dirty="0">
                <a:solidFill>
                  <a:srgbClr val="1B1B18"/>
                </a:solidFill>
                <a:latin typeface="Tahoma"/>
                <a:cs typeface="Tahoma"/>
              </a:rPr>
              <a:t>колледж</a:t>
            </a:r>
            <a:r>
              <a:rPr sz="4000" b="1" spc="-13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190" dirty="0">
                <a:solidFill>
                  <a:srgbClr val="1B1B18"/>
                </a:solidFill>
                <a:latin typeface="Tahoma"/>
                <a:cs typeface="Tahoma"/>
              </a:rPr>
              <a:t>информатики</a:t>
            </a:r>
            <a:r>
              <a:rPr sz="4000" b="1" spc="-13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160" dirty="0">
                <a:solidFill>
                  <a:srgbClr val="1B1B18"/>
                </a:solidFill>
                <a:latin typeface="Tahoma"/>
                <a:cs typeface="Tahoma"/>
              </a:rPr>
              <a:t>Университета</a:t>
            </a:r>
            <a:r>
              <a:rPr sz="4000" b="1" spc="-13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65" dirty="0">
                <a:solidFill>
                  <a:srgbClr val="1B1B18"/>
                </a:solidFill>
                <a:latin typeface="Tahoma"/>
                <a:cs typeface="Tahoma"/>
              </a:rPr>
              <a:t>ВКИ</a:t>
            </a:r>
            <a:r>
              <a:rPr sz="4000" b="1" spc="-13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30" dirty="0">
                <a:solidFill>
                  <a:srgbClr val="1B1B18"/>
                </a:solidFill>
                <a:latin typeface="Tahoma"/>
                <a:cs typeface="Tahoma"/>
              </a:rPr>
              <a:t>НГУ </a:t>
            </a:r>
            <a:r>
              <a:rPr sz="4000" b="1" spc="-1155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75" dirty="0">
                <a:solidFill>
                  <a:srgbClr val="1B1B18"/>
                </a:solidFill>
                <a:latin typeface="Tahoma"/>
                <a:cs typeface="Tahoma"/>
              </a:rPr>
              <a:t>Кафедра</a:t>
            </a:r>
            <a:r>
              <a:rPr sz="4000" b="1" spc="-140" dirty="0">
                <a:solidFill>
                  <a:srgbClr val="1B1B18"/>
                </a:solidFill>
                <a:latin typeface="Tahoma"/>
                <a:cs typeface="Tahoma"/>
              </a:rPr>
              <a:t> </a:t>
            </a:r>
            <a:r>
              <a:rPr sz="4000" b="1" spc="185" dirty="0">
                <a:solidFill>
                  <a:srgbClr val="1B1B18"/>
                </a:solidFill>
                <a:latin typeface="Tahoma"/>
                <a:cs typeface="Tahoma"/>
              </a:rPr>
              <a:t>Информатики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598" y="2207564"/>
            <a:ext cx="11633200" cy="14732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sz="4100" spc="60" dirty="0">
                <a:solidFill>
                  <a:srgbClr val="1B1B18"/>
                </a:solidFill>
                <a:latin typeface="Trebuchet MS"/>
                <a:cs typeface="Trebuchet MS"/>
              </a:rPr>
              <a:t>Проект</a:t>
            </a:r>
            <a:r>
              <a:rPr sz="4100" spc="-22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135" dirty="0">
                <a:solidFill>
                  <a:srgbClr val="1B1B18"/>
                </a:solidFill>
                <a:latin typeface="Trebuchet MS"/>
                <a:cs typeface="Trebuchet MS"/>
              </a:rPr>
              <a:t>по</a:t>
            </a:r>
            <a:r>
              <a:rPr sz="4100" spc="-22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15" dirty="0">
                <a:solidFill>
                  <a:srgbClr val="1B1B18"/>
                </a:solidFill>
                <a:latin typeface="Trebuchet MS"/>
                <a:cs typeface="Trebuchet MS"/>
              </a:rPr>
              <a:t>дисциплине:</a:t>
            </a:r>
            <a:endParaRPr sz="4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4100" spc="50" dirty="0">
                <a:solidFill>
                  <a:srgbClr val="1B1B18"/>
                </a:solidFill>
                <a:latin typeface="Trebuchet MS"/>
                <a:cs typeface="Trebuchet MS"/>
              </a:rPr>
              <a:t>Внедрение</a:t>
            </a:r>
            <a:r>
              <a:rPr sz="4100" spc="-1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60" dirty="0">
                <a:solidFill>
                  <a:srgbClr val="1B1B18"/>
                </a:solidFill>
                <a:latin typeface="Trebuchet MS"/>
                <a:cs typeface="Trebuchet MS"/>
              </a:rPr>
              <a:t>и</a:t>
            </a:r>
            <a:r>
              <a:rPr sz="4100" spc="-1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40" dirty="0">
                <a:solidFill>
                  <a:srgbClr val="1B1B18"/>
                </a:solidFill>
                <a:latin typeface="Trebuchet MS"/>
                <a:cs typeface="Trebuchet MS"/>
              </a:rPr>
              <a:t>поддержка</a:t>
            </a:r>
            <a:r>
              <a:rPr sz="4100" spc="-1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70" dirty="0">
                <a:solidFill>
                  <a:srgbClr val="1B1B18"/>
                </a:solidFill>
                <a:latin typeface="Trebuchet MS"/>
                <a:cs typeface="Trebuchet MS"/>
              </a:rPr>
              <a:t>компьютерных</a:t>
            </a:r>
            <a:r>
              <a:rPr sz="4100" spc="-1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4100" spc="5" dirty="0">
                <a:solidFill>
                  <a:srgbClr val="1B1B18"/>
                </a:solidFill>
                <a:latin typeface="Trebuchet MS"/>
                <a:cs typeface="Trebuchet MS"/>
              </a:rPr>
              <a:t>систем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096" y="4952427"/>
            <a:ext cx="3304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0" dirty="0">
                <a:solidFill>
                  <a:srgbClr val="1B1B18"/>
                </a:solidFill>
                <a:latin typeface="Microsoft Sans Serif"/>
                <a:cs typeface="Microsoft Sans Serif"/>
              </a:rPr>
              <a:t>Студенты</a:t>
            </a:r>
            <a:r>
              <a:rPr sz="3200" spc="-20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75" dirty="0">
                <a:solidFill>
                  <a:srgbClr val="1B1B18"/>
                </a:solidFill>
                <a:latin typeface="Microsoft Sans Serif"/>
                <a:cs typeface="Microsoft Sans Serif"/>
              </a:rPr>
              <a:t>2</a:t>
            </a:r>
            <a:r>
              <a:rPr sz="3200" spc="-20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-10" dirty="0">
                <a:solidFill>
                  <a:srgbClr val="1B1B18"/>
                </a:solidFill>
                <a:latin typeface="Microsoft Sans Serif"/>
                <a:cs typeface="Microsoft Sans Serif"/>
              </a:rPr>
              <a:t>курса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5656" y="5514402"/>
            <a:ext cx="1859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1B1B18"/>
                </a:solidFill>
                <a:latin typeface="Microsoft Sans Serif"/>
                <a:cs typeface="Microsoft Sans Serif"/>
              </a:rPr>
              <a:t>гр.</a:t>
            </a:r>
            <a:r>
              <a:rPr sz="3200" spc="-65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114" dirty="0">
                <a:solidFill>
                  <a:srgbClr val="1B1B18"/>
                </a:solidFill>
                <a:latin typeface="Microsoft Sans Serif"/>
                <a:cs typeface="Microsoft Sans Serif"/>
              </a:rPr>
              <a:t>007а2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369" y="7045387"/>
            <a:ext cx="2869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>
                <a:solidFill>
                  <a:srgbClr val="1B1B18"/>
                </a:solidFill>
                <a:latin typeface="Microsoft Sans Serif"/>
                <a:cs typeface="Microsoft Sans Serif"/>
              </a:rPr>
              <a:t>Преподаватель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34872" y="7045387"/>
            <a:ext cx="2398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1B1B18"/>
                </a:solidFill>
                <a:latin typeface="Microsoft Sans Serif"/>
                <a:cs typeface="Microsoft Sans Serif"/>
              </a:rPr>
              <a:t>Кутузов </a:t>
            </a:r>
            <a:r>
              <a:rPr sz="3200" spc="-90" dirty="0">
                <a:solidFill>
                  <a:srgbClr val="1B1B18"/>
                </a:solidFill>
                <a:latin typeface="Microsoft Sans Serif"/>
                <a:cs typeface="Microsoft Sans Serif"/>
              </a:rPr>
              <a:t>М.А.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80674" y="4671440"/>
            <a:ext cx="2906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1B1B18"/>
                </a:solidFill>
                <a:latin typeface="Microsoft Sans Serif"/>
                <a:cs typeface="Microsoft Sans Serif"/>
              </a:rPr>
              <a:t>Воронкова</a:t>
            </a:r>
            <a:r>
              <a:rPr sz="3200" spc="-40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-85" dirty="0">
                <a:solidFill>
                  <a:srgbClr val="1B1B18"/>
                </a:solidFill>
                <a:latin typeface="Microsoft Sans Serif"/>
                <a:cs typeface="Microsoft Sans Serif"/>
              </a:rPr>
              <a:t>В.А.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78181" y="5233415"/>
            <a:ext cx="2311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1B1B18"/>
                </a:solidFill>
                <a:latin typeface="Microsoft Sans Serif"/>
                <a:cs typeface="Microsoft Sans Serif"/>
              </a:rPr>
              <a:t>Иожица</a:t>
            </a:r>
            <a:r>
              <a:rPr sz="3200" spc="-55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-114" dirty="0">
                <a:solidFill>
                  <a:srgbClr val="1B1B18"/>
                </a:solidFill>
                <a:latin typeface="Microsoft Sans Serif"/>
                <a:cs typeface="Microsoft Sans Serif"/>
              </a:rPr>
              <a:t>А.М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49420" y="5795390"/>
            <a:ext cx="2969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solidFill>
                  <a:srgbClr val="1B1B18"/>
                </a:solidFill>
                <a:latin typeface="Microsoft Sans Serif"/>
                <a:cs typeface="Microsoft Sans Serif"/>
              </a:rPr>
              <a:t>Маловастая</a:t>
            </a:r>
            <a:r>
              <a:rPr sz="3200" spc="-45" dirty="0">
                <a:solidFill>
                  <a:srgbClr val="1B1B18"/>
                </a:solidFill>
                <a:latin typeface="Microsoft Sans Serif"/>
                <a:cs typeface="Microsoft Sans Serif"/>
              </a:rPr>
              <a:t> </a:t>
            </a:r>
            <a:r>
              <a:rPr sz="3200" spc="-114" dirty="0">
                <a:solidFill>
                  <a:srgbClr val="1B1B18"/>
                </a:solidFill>
                <a:latin typeface="Microsoft Sans Serif"/>
                <a:cs typeface="Microsoft Sans Serif"/>
              </a:rPr>
              <a:t>А.К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9458" name="Picture 2" descr="\\iscsi\profiles\Voronkovava\Desktop\Розовый и Красный Дигитализм Будешь моей валентинкой Предложение Презентация о любви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108351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52845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7339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41833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3291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97784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42278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86772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0821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75315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19808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64302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75761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20255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64749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109243" y="3006194"/>
            <a:ext cx="28575" cy="635"/>
          </a:xfrm>
          <a:custGeom>
            <a:avLst/>
            <a:gdLst/>
            <a:ahLst/>
            <a:cxnLst/>
            <a:rect l="l" t="t" r="r" b="b"/>
            <a:pathLst>
              <a:path w="28575" h="635">
                <a:moveTo>
                  <a:pt x="0" y="359"/>
                </a:moveTo>
                <a:lnTo>
                  <a:pt x="28574" y="359"/>
                </a:lnTo>
                <a:lnTo>
                  <a:pt x="28574" y="0"/>
                </a:lnTo>
                <a:lnTo>
                  <a:pt x="0" y="0"/>
                </a:lnTo>
                <a:lnTo>
                  <a:pt x="0" y="359"/>
                </a:lnTo>
                <a:close/>
              </a:path>
            </a:pathLst>
          </a:custGeom>
          <a:solidFill>
            <a:srgbClr val="181818">
              <a:alpha val="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031002" y="173445"/>
            <a:ext cx="10392410" cy="1629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10500" dirty="0">
              <a:latin typeface="Trebuchet MS"/>
              <a:cs typeface="Trebuchet M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16EEDA-181D-3DC2-480F-23E55C2A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iscsi\profiles\Voronkovava\Desktop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0"/>
                  </a:moveTo>
                  <a:lnTo>
                    <a:pt x="18287988" y="0"/>
                  </a:lnTo>
                  <a:lnTo>
                    <a:pt x="0" y="0"/>
                  </a:lnTo>
                  <a:lnTo>
                    <a:pt x="0" y="1689760"/>
                  </a:lnTo>
                  <a:lnTo>
                    <a:pt x="0" y="10287000"/>
                  </a:lnTo>
                  <a:lnTo>
                    <a:pt x="1348346" y="10287000"/>
                  </a:lnTo>
                  <a:lnTo>
                    <a:pt x="18287988" y="10287000"/>
                  </a:lnTo>
                  <a:lnTo>
                    <a:pt x="18287988" y="8594712"/>
                  </a:lnTo>
                  <a:lnTo>
                    <a:pt x="18287988" y="168976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062" y="2124959"/>
              <a:ext cx="4046844" cy="403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0577" y="2124959"/>
              <a:ext cx="4046844" cy="403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6814" y="2124959"/>
              <a:ext cx="4046844" cy="40386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36441" y="6826629"/>
            <a:ext cx="5353050" cy="2159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640"/>
              </a:spcBef>
            </a:pPr>
            <a:r>
              <a:rPr sz="3050" b="1" spc="180" dirty="0">
                <a:solidFill>
                  <a:srgbClr val="C72646"/>
                </a:solidFill>
                <a:latin typeface="Trebuchet MS"/>
                <a:cs typeface="Trebuchet MS"/>
              </a:rPr>
              <a:t>отвечала</a:t>
            </a:r>
            <a:r>
              <a:rPr sz="3050" b="1" spc="-15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210" dirty="0">
                <a:solidFill>
                  <a:srgbClr val="C72646"/>
                </a:solidFill>
                <a:latin typeface="Trebuchet MS"/>
                <a:cs typeface="Trebuchet MS"/>
              </a:rPr>
              <a:t>за</a:t>
            </a:r>
            <a:r>
              <a:rPr sz="3050" b="1" spc="-16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-254" dirty="0">
                <a:solidFill>
                  <a:srgbClr val="C72646"/>
                </a:solidFill>
                <a:latin typeface="Trebuchet MS"/>
                <a:cs typeface="Trebuchet MS"/>
              </a:rPr>
              <a:t>: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50" b="1" spc="155" dirty="0">
                <a:solidFill>
                  <a:srgbClr val="C72646"/>
                </a:solidFill>
                <a:latin typeface="Trebuchet MS"/>
                <a:cs typeface="Trebuchet MS"/>
              </a:rPr>
              <a:t>~тестирование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50" b="1" spc="145" dirty="0">
                <a:solidFill>
                  <a:srgbClr val="C72646"/>
                </a:solidFill>
                <a:latin typeface="Trebuchet MS"/>
                <a:cs typeface="Trebuchet MS"/>
              </a:rPr>
              <a:t>~управление</a:t>
            </a:r>
            <a:r>
              <a:rPr sz="3050" b="1" spc="-17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195" dirty="0">
                <a:solidFill>
                  <a:srgbClr val="C72646"/>
                </a:solidFill>
                <a:latin typeface="Trebuchet MS"/>
                <a:cs typeface="Trebuchet MS"/>
              </a:rPr>
              <a:t>выпуском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50" b="1" spc="145" dirty="0">
                <a:solidFill>
                  <a:srgbClr val="C72646"/>
                </a:solidFill>
                <a:latin typeface="Trebuchet MS"/>
                <a:cs typeface="Trebuchet MS"/>
              </a:rPr>
              <a:t>~управление</a:t>
            </a:r>
            <a:r>
              <a:rPr sz="3050" b="1" spc="-17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204" dirty="0">
                <a:solidFill>
                  <a:srgbClr val="C72646"/>
                </a:solidFill>
                <a:latin typeface="Trebuchet MS"/>
                <a:cs typeface="Trebuchet MS"/>
              </a:rPr>
              <a:t>программой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8530" y="6826629"/>
            <a:ext cx="2806065" cy="1625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050" b="1" spc="180" dirty="0">
                <a:solidFill>
                  <a:srgbClr val="C72646"/>
                </a:solidFill>
                <a:latin typeface="Trebuchet MS"/>
                <a:cs typeface="Trebuchet MS"/>
              </a:rPr>
              <a:t>отвечала</a:t>
            </a:r>
            <a:r>
              <a:rPr sz="3050" b="1" spc="-15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210" dirty="0">
                <a:solidFill>
                  <a:srgbClr val="C72646"/>
                </a:solidFill>
                <a:latin typeface="Trebuchet MS"/>
                <a:cs typeface="Trebuchet MS"/>
              </a:rPr>
              <a:t>за</a:t>
            </a:r>
            <a:r>
              <a:rPr sz="3050" b="1" spc="-16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-254" dirty="0">
                <a:solidFill>
                  <a:srgbClr val="C72646"/>
                </a:solidFill>
                <a:latin typeface="Trebuchet MS"/>
                <a:cs typeface="Trebuchet MS"/>
              </a:rPr>
              <a:t>: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50" b="1" spc="140" dirty="0">
                <a:solidFill>
                  <a:srgbClr val="C72646"/>
                </a:solidFill>
                <a:latin typeface="Trebuchet MS"/>
                <a:cs typeface="Trebuchet MS"/>
              </a:rPr>
              <a:t>~разработку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50" b="1" spc="130" dirty="0">
                <a:solidFill>
                  <a:srgbClr val="C72646"/>
                </a:solidFill>
                <a:latin typeface="Trebuchet MS"/>
                <a:cs typeface="Trebuchet MS"/>
              </a:rPr>
              <a:t>~архитектуру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2970" y="503858"/>
            <a:ext cx="4516755" cy="1882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3038475" algn="l"/>
              </a:tabLst>
            </a:pPr>
            <a:r>
              <a:rPr sz="3450" b="1" spc="595" dirty="0">
                <a:solidFill>
                  <a:srgbClr val="C72646"/>
                </a:solidFill>
                <a:latin typeface="Trebuchet MS"/>
                <a:cs typeface="Trebuchet MS"/>
              </a:rPr>
              <a:t>М</a:t>
            </a:r>
            <a:r>
              <a:rPr sz="3450" b="1" spc="254" dirty="0">
                <a:solidFill>
                  <a:srgbClr val="C72646"/>
                </a:solidFill>
                <a:latin typeface="Trebuchet MS"/>
                <a:cs typeface="Trebuchet MS"/>
              </a:rPr>
              <a:t>а</a:t>
            </a:r>
            <a:r>
              <a:rPr sz="3450" b="1" spc="175" dirty="0">
                <a:solidFill>
                  <a:srgbClr val="C72646"/>
                </a:solidFill>
                <a:latin typeface="Trebuchet MS"/>
                <a:cs typeface="Trebuchet MS"/>
              </a:rPr>
              <a:t>л</a:t>
            </a:r>
            <a:r>
              <a:rPr sz="3450" b="1" spc="185" dirty="0">
                <a:solidFill>
                  <a:srgbClr val="C72646"/>
                </a:solidFill>
                <a:latin typeface="Trebuchet MS"/>
                <a:cs typeface="Trebuchet MS"/>
              </a:rPr>
              <a:t>о</a:t>
            </a:r>
            <a:r>
              <a:rPr sz="3450" b="1" spc="340" dirty="0">
                <a:solidFill>
                  <a:srgbClr val="C72646"/>
                </a:solidFill>
                <a:latin typeface="Trebuchet MS"/>
                <a:cs typeface="Trebuchet MS"/>
              </a:rPr>
              <a:t>в</a:t>
            </a:r>
            <a:r>
              <a:rPr sz="3450" b="1" spc="254" dirty="0">
                <a:solidFill>
                  <a:srgbClr val="C72646"/>
                </a:solidFill>
                <a:latin typeface="Trebuchet MS"/>
                <a:cs typeface="Trebuchet MS"/>
              </a:rPr>
              <a:t>а</a:t>
            </a:r>
            <a:r>
              <a:rPr sz="3450" b="1" spc="5" dirty="0">
                <a:solidFill>
                  <a:srgbClr val="C72646"/>
                </a:solidFill>
                <a:latin typeface="Trebuchet MS"/>
                <a:cs typeface="Trebuchet MS"/>
              </a:rPr>
              <a:t>с</a:t>
            </a:r>
            <a:r>
              <a:rPr sz="3450" b="1" spc="240" dirty="0">
                <a:solidFill>
                  <a:srgbClr val="C72646"/>
                </a:solidFill>
                <a:latin typeface="Trebuchet MS"/>
                <a:cs typeface="Trebuchet MS"/>
              </a:rPr>
              <a:t>т</a:t>
            </a:r>
            <a:r>
              <a:rPr sz="3450" b="1" spc="254" dirty="0">
                <a:solidFill>
                  <a:srgbClr val="C72646"/>
                </a:solidFill>
                <a:latin typeface="Trebuchet MS"/>
                <a:cs typeface="Trebuchet MS"/>
              </a:rPr>
              <a:t>а</a:t>
            </a:r>
            <a:r>
              <a:rPr sz="3450" b="1" spc="130" dirty="0">
                <a:solidFill>
                  <a:srgbClr val="C72646"/>
                </a:solidFill>
                <a:latin typeface="Trebuchet MS"/>
                <a:cs typeface="Trebuchet MS"/>
              </a:rPr>
              <a:t>я</a:t>
            </a:r>
            <a:r>
              <a:rPr sz="3450" b="1" dirty="0">
                <a:solidFill>
                  <a:srgbClr val="C72646"/>
                </a:solidFill>
                <a:latin typeface="Trebuchet MS"/>
                <a:cs typeface="Trebuchet MS"/>
              </a:rPr>
              <a:t>	</a:t>
            </a:r>
            <a:r>
              <a:rPr sz="3450" b="1" spc="200" dirty="0">
                <a:solidFill>
                  <a:srgbClr val="C72646"/>
                </a:solidFill>
                <a:latin typeface="Trebuchet MS"/>
                <a:cs typeface="Trebuchet MS"/>
              </a:rPr>
              <a:t>А</a:t>
            </a:r>
            <a:r>
              <a:rPr sz="3450" b="1" spc="180" dirty="0">
                <a:solidFill>
                  <a:srgbClr val="C72646"/>
                </a:solidFill>
                <a:latin typeface="Trebuchet MS"/>
                <a:cs typeface="Trebuchet MS"/>
              </a:rPr>
              <a:t>р</a:t>
            </a:r>
            <a:r>
              <a:rPr sz="3450" b="1" spc="430" dirty="0">
                <a:solidFill>
                  <a:srgbClr val="C72646"/>
                </a:solidFill>
                <a:latin typeface="Trebuchet MS"/>
                <a:cs typeface="Trebuchet MS"/>
              </a:rPr>
              <a:t>и</a:t>
            </a:r>
            <a:r>
              <a:rPr sz="3450" b="1" spc="254" dirty="0">
                <a:solidFill>
                  <a:srgbClr val="C72646"/>
                </a:solidFill>
                <a:latin typeface="Trebuchet MS"/>
                <a:cs typeface="Trebuchet MS"/>
              </a:rPr>
              <a:t>н</a:t>
            </a:r>
            <a:r>
              <a:rPr sz="3450" b="1" spc="185" dirty="0">
                <a:solidFill>
                  <a:srgbClr val="C72646"/>
                </a:solidFill>
                <a:latin typeface="Trebuchet MS"/>
                <a:cs typeface="Trebuchet MS"/>
              </a:rPr>
              <a:t>а  </a:t>
            </a:r>
            <a:r>
              <a:rPr sz="3450" b="1" spc="235" dirty="0">
                <a:solidFill>
                  <a:srgbClr val="FFDDD9"/>
                </a:solidFill>
                <a:latin typeface="Trebuchet MS"/>
                <a:cs typeface="Trebuchet MS"/>
              </a:rPr>
              <a:t>т</a:t>
            </a:r>
            <a:r>
              <a:rPr sz="3450" b="1" spc="235" dirty="0">
                <a:solidFill>
                  <a:srgbClr val="C72646"/>
                </a:solidFill>
                <a:latin typeface="Trebuchet MS"/>
                <a:cs typeface="Trebuchet MS"/>
              </a:rPr>
              <a:t>Константиновна </a:t>
            </a:r>
            <a:r>
              <a:rPr sz="3450" b="1" spc="24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450" b="1" spc="190" dirty="0">
                <a:solidFill>
                  <a:srgbClr val="FFDDD9"/>
                </a:solidFill>
                <a:latin typeface="Trebuchet MS"/>
                <a:cs typeface="Trebuchet MS"/>
              </a:rPr>
              <a:t>о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50881" y="6826629"/>
            <a:ext cx="5316220" cy="2159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640"/>
              </a:spcBef>
            </a:pPr>
            <a:r>
              <a:rPr sz="3050" b="1" spc="180" dirty="0">
                <a:solidFill>
                  <a:srgbClr val="C72646"/>
                </a:solidFill>
                <a:latin typeface="Trebuchet MS"/>
                <a:cs typeface="Trebuchet MS"/>
              </a:rPr>
              <a:t>отвечала</a:t>
            </a:r>
            <a:r>
              <a:rPr sz="3050" b="1" spc="-15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210" dirty="0">
                <a:solidFill>
                  <a:srgbClr val="C72646"/>
                </a:solidFill>
                <a:latin typeface="Trebuchet MS"/>
                <a:cs typeface="Trebuchet MS"/>
              </a:rPr>
              <a:t>за</a:t>
            </a:r>
            <a:r>
              <a:rPr sz="3050" b="1" spc="-16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-254" dirty="0">
                <a:solidFill>
                  <a:srgbClr val="C72646"/>
                </a:solidFill>
                <a:latin typeface="Trebuchet MS"/>
                <a:cs typeface="Trebuchet MS"/>
              </a:rPr>
              <a:t>:</a:t>
            </a:r>
            <a:endParaRPr sz="3050">
              <a:latin typeface="Trebuchet MS"/>
              <a:cs typeface="Trebuchet MS"/>
            </a:endParaRPr>
          </a:p>
          <a:p>
            <a:pPr marL="12700" marR="1397000" indent="300990">
              <a:lnSpc>
                <a:spcPts val="4200"/>
              </a:lnSpc>
              <a:spcBef>
                <a:spcPts val="229"/>
              </a:spcBef>
            </a:pPr>
            <a:r>
              <a:rPr sz="3050" b="1" spc="135" dirty="0">
                <a:solidFill>
                  <a:srgbClr val="C72646"/>
                </a:solidFill>
                <a:latin typeface="Trebuchet MS"/>
                <a:cs typeface="Trebuchet MS"/>
              </a:rPr>
              <a:t>~удовлетворение </a:t>
            </a:r>
            <a:r>
              <a:rPr sz="3050" b="1" spc="-90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155" dirty="0">
                <a:solidFill>
                  <a:srgbClr val="FFDDD9"/>
                </a:solidFill>
                <a:latin typeface="Trebuchet MS"/>
                <a:cs typeface="Trebuchet MS"/>
              </a:rPr>
              <a:t>пп</a:t>
            </a:r>
            <a:r>
              <a:rPr sz="3050" b="1" spc="155" dirty="0">
                <a:solidFill>
                  <a:srgbClr val="C72646"/>
                </a:solidFill>
                <a:latin typeface="Trebuchet MS"/>
                <a:cs typeface="Trebuchet MS"/>
              </a:rPr>
              <a:t>потребителя</a:t>
            </a:r>
            <a:endParaRPr sz="3050">
              <a:latin typeface="Trebuchet MS"/>
              <a:cs typeface="Trebuchet MS"/>
            </a:endParaRPr>
          </a:p>
          <a:p>
            <a:pPr marL="313690">
              <a:lnSpc>
                <a:spcPct val="100000"/>
              </a:lnSpc>
              <a:spcBef>
                <a:spcPts val="310"/>
              </a:spcBef>
            </a:pPr>
            <a:r>
              <a:rPr sz="3050" b="1" spc="145" dirty="0">
                <a:solidFill>
                  <a:srgbClr val="C72646"/>
                </a:solidFill>
                <a:latin typeface="Trebuchet MS"/>
                <a:cs typeface="Trebuchet MS"/>
              </a:rPr>
              <a:t>~управление</a:t>
            </a:r>
            <a:r>
              <a:rPr sz="3050" b="1" spc="-20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050" b="1" spc="175" dirty="0">
                <a:solidFill>
                  <a:srgbClr val="C72646"/>
                </a:solidFill>
                <a:latin typeface="Trebuchet MS"/>
                <a:cs typeface="Trebuchet MS"/>
              </a:rPr>
              <a:t>продуктом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502744" y="503963"/>
            <a:ext cx="519874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3500" b="1" spc="215" dirty="0">
                <a:solidFill>
                  <a:srgbClr val="C72646"/>
                </a:solidFill>
                <a:latin typeface="Trebuchet MS"/>
                <a:cs typeface="Trebuchet MS"/>
              </a:rPr>
              <a:t>Воронкова</a:t>
            </a:r>
            <a:r>
              <a:rPr sz="3500" b="1" spc="-20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500" b="1" spc="220" dirty="0">
                <a:solidFill>
                  <a:srgbClr val="C72646"/>
                </a:solidFill>
                <a:latin typeface="Trebuchet MS"/>
                <a:cs typeface="Trebuchet MS"/>
              </a:rPr>
              <a:t>Валентина </a:t>
            </a:r>
            <a:r>
              <a:rPr sz="3500" b="1" spc="-104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500" b="1" spc="185" dirty="0">
                <a:solidFill>
                  <a:srgbClr val="FFDDD9"/>
                </a:solidFill>
                <a:latin typeface="Trebuchet MS"/>
                <a:cs typeface="Trebuchet MS"/>
              </a:rPr>
              <a:t>ппп</a:t>
            </a:r>
            <a:r>
              <a:rPr sz="3500" b="1" spc="185" dirty="0">
                <a:solidFill>
                  <a:srgbClr val="C72646"/>
                </a:solidFill>
                <a:latin typeface="Trebuchet MS"/>
                <a:cs typeface="Trebuchet MS"/>
              </a:rPr>
              <a:t>Александровна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500" b="1" spc="165" dirty="0">
                <a:solidFill>
                  <a:srgbClr val="FFDDD9"/>
                </a:solidFill>
                <a:latin typeface="Trebuchet MS"/>
                <a:cs typeface="Trebuchet MS"/>
              </a:rPr>
              <a:t>о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72254" y="506201"/>
            <a:ext cx="4473575" cy="19431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450" b="1" spc="330" dirty="0">
                <a:solidFill>
                  <a:srgbClr val="C72646"/>
                </a:solidFill>
                <a:latin typeface="Trebuchet MS"/>
                <a:cs typeface="Trebuchet MS"/>
              </a:rPr>
              <a:t>Иожица</a:t>
            </a:r>
            <a:r>
              <a:rPr sz="3450" b="1" spc="-19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3450" b="1" spc="200" dirty="0">
                <a:solidFill>
                  <a:srgbClr val="C72646"/>
                </a:solidFill>
                <a:latin typeface="Trebuchet MS"/>
                <a:cs typeface="Trebuchet MS"/>
              </a:rPr>
              <a:t>Анастасия</a:t>
            </a:r>
            <a:endParaRPr sz="3450">
              <a:latin typeface="Trebuchet MS"/>
              <a:cs typeface="Trebuchet MS"/>
            </a:endParaRPr>
          </a:p>
          <a:p>
            <a:pPr marL="12700" marR="431800">
              <a:lnSpc>
                <a:spcPct val="114900"/>
              </a:lnSpc>
              <a:spcBef>
                <a:spcPts val="45"/>
              </a:spcBef>
            </a:pPr>
            <a:r>
              <a:rPr sz="3700" b="1" spc="260" dirty="0">
                <a:solidFill>
                  <a:srgbClr val="FFDDD9"/>
                </a:solidFill>
                <a:latin typeface="Trebuchet MS"/>
                <a:cs typeface="Trebuchet MS"/>
              </a:rPr>
              <a:t>ььь</a:t>
            </a:r>
            <a:r>
              <a:rPr sz="3700" b="1" spc="595" dirty="0">
                <a:solidFill>
                  <a:srgbClr val="C72646"/>
                </a:solidFill>
                <a:latin typeface="Trebuchet MS"/>
                <a:cs typeface="Trebuchet MS"/>
              </a:rPr>
              <a:t>М</a:t>
            </a:r>
            <a:r>
              <a:rPr sz="3700" b="1" spc="430" dirty="0">
                <a:solidFill>
                  <a:srgbClr val="C72646"/>
                </a:solidFill>
                <a:latin typeface="Trebuchet MS"/>
                <a:cs typeface="Trebuchet MS"/>
              </a:rPr>
              <a:t>и</a:t>
            </a:r>
            <a:r>
              <a:rPr sz="3700" b="1" spc="55" dirty="0">
                <a:solidFill>
                  <a:srgbClr val="C72646"/>
                </a:solidFill>
                <a:latin typeface="Trebuchet MS"/>
                <a:cs typeface="Trebuchet MS"/>
              </a:rPr>
              <a:t>х</a:t>
            </a:r>
            <a:r>
              <a:rPr sz="3700" b="1" spc="245" dirty="0">
                <a:solidFill>
                  <a:srgbClr val="C72646"/>
                </a:solidFill>
                <a:latin typeface="Trebuchet MS"/>
                <a:cs typeface="Trebuchet MS"/>
              </a:rPr>
              <a:t>а</a:t>
            </a:r>
            <a:r>
              <a:rPr sz="3700" b="1" spc="430" dirty="0">
                <a:solidFill>
                  <a:srgbClr val="C72646"/>
                </a:solidFill>
                <a:latin typeface="Trebuchet MS"/>
                <a:cs typeface="Trebuchet MS"/>
              </a:rPr>
              <a:t>й</a:t>
            </a:r>
            <a:r>
              <a:rPr sz="3700" b="1" spc="155" dirty="0">
                <a:solidFill>
                  <a:srgbClr val="C72646"/>
                </a:solidFill>
                <a:latin typeface="Trebuchet MS"/>
                <a:cs typeface="Trebuchet MS"/>
              </a:rPr>
              <a:t>л</a:t>
            </a:r>
            <a:r>
              <a:rPr sz="3700" b="1" spc="170" dirty="0">
                <a:solidFill>
                  <a:srgbClr val="C72646"/>
                </a:solidFill>
                <a:latin typeface="Trebuchet MS"/>
                <a:cs typeface="Trebuchet MS"/>
              </a:rPr>
              <a:t>о</a:t>
            </a:r>
            <a:r>
              <a:rPr sz="3700" b="1" spc="335" dirty="0">
                <a:solidFill>
                  <a:srgbClr val="C72646"/>
                </a:solidFill>
                <a:latin typeface="Trebuchet MS"/>
                <a:cs typeface="Trebuchet MS"/>
              </a:rPr>
              <a:t>в</a:t>
            </a:r>
            <a:r>
              <a:rPr sz="3700" b="1" spc="245" dirty="0">
                <a:solidFill>
                  <a:srgbClr val="C72646"/>
                </a:solidFill>
                <a:latin typeface="Trebuchet MS"/>
                <a:cs typeface="Trebuchet MS"/>
              </a:rPr>
              <a:t>н</a:t>
            </a:r>
            <a:r>
              <a:rPr sz="3700" b="1" spc="175" dirty="0">
                <a:solidFill>
                  <a:srgbClr val="C72646"/>
                </a:solidFill>
                <a:latin typeface="Trebuchet MS"/>
                <a:cs typeface="Trebuchet MS"/>
              </a:rPr>
              <a:t>а  </a:t>
            </a:r>
            <a:r>
              <a:rPr sz="3700" b="1" spc="175" dirty="0">
                <a:solidFill>
                  <a:srgbClr val="FFDDD9"/>
                </a:solidFill>
                <a:latin typeface="Trebuchet MS"/>
                <a:cs typeface="Trebuchet MS"/>
              </a:rPr>
              <a:t>о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8194" name="Picture 2" descr="\\iscsi\profiles\Voronkovava\Desktop\Розовый и Красный Дигитализм Будешь моей валентинкой Предложение Презентация о любви\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6699"/>
            <a:ext cx="10036175" cy="13970"/>
          </a:xfrm>
          <a:custGeom>
            <a:avLst/>
            <a:gdLst/>
            <a:ahLst/>
            <a:cxnLst/>
            <a:rect l="l" t="t" r="r" b="b"/>
            <a:pathLst>
              <a:path w="10036175" h="13969">
                <a:moveTo>
                  <a:pt x="0" y="0"/>
                </a:moveTo>
                <a:lnTo>
                  <a:pt x="10036111" y="0"/>
                </a:lnTo>
                <a:lnTo>
                  <a:pt x="10036111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22330" y="80669"/>
            <a:ext cx="13970" cy="1216660"/>
          </a:xfrm>
          <a:custGeom>
            <a:avLst/>
            <a:gdLst/>
            <a:ahLst/>
            <a:cxnLst/>
            <a:rect l="l" t="t" r="r" b="b"/>
            <a:pathLst>
              <a:path w="13970" h="1216660">
                <a:moveTo>
                  <a:pt x="0" y="1216382"/>
                </a:moveTo>
                <a:lnTo>
                  <a:pt x="13780" y="1216382"/>
                </a:lnTo>
                <a:lnTo>
                  <a:pt x="13780" y="0"/>
                </a:lnTo>
                <a:lnTo>
                  <a:pt x="0" y="0"/>
                </a:lnTo>
                <a:lnTo>
                  <a:pt x="0" y="1216382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22330" y="9359763"/>
            <a:ext cx="13970" cy="927100"/>
          </a:xfrm>
          <a:custGeom>
            <a:avLst/>
            <a:gdLst/>
            <a:ahLst/>
            <a:cxnLst/>
            <a:rect l="l" t="t" r="r" b="b"/>
            <a:pathLst>
              <a:path w="13970" h="927100">
                <a:moveTo>
                  <a:pt x="0" y="926625"/>
                </a:moveTo>
                <a:lnTo>
                  <a:pt x="13780" y="926625"/>
                </a:lnTo>
                <a:lnTo>
                  <a:pt x="13780" y="0"/>
                </a:lnTo>
                <a:lnTo>
                  <a:pt x="0" y="0"/>
                </a:lnTo>
                <a:lnTo>
                  <a:pt x="0" y="92662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397038"/>
            <a:ext cx="10029825" cy="14604"/>
          </a:xfrm>
          <a:custGeom>
            <a:avLst/>
            <a:gdLst/>
            <a:ahLst/>
            <a:cxnLst/>
            <a:rect l="l" t="t" r="r" b="b"/>
            <a:pathLst>
              <a:path w="10029825" h="14604">
                <a:moveTo>
                  <a:pt x="0" y="14255"/>
                </a:moveTo>
                <a:lnTo>
                  <a:pt x="0" y="0"/>
                </a:lnTo>
                <a:lnTo>
                  <a:pt x="10029458" y="0"/>
                </a:lnTo>
                <a:lnTo>
                  <a:pt x="10029458" y="14255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8463978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54487" y="8463978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530824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4487" y="7530824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597763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54487" y="6597763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664704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4487" y="5664704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731644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4487" y="4731644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798584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4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54487" y="3798584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4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2865524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5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54487" y="2865524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5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932369"/>
            <a:ext cx="1698625" cy="14604"/>
          </a:xfrm>
          <a:custGeom>
            <a:avLst/>
            <a:gdLst/>
            <a:ahLst/>
            <a:cxnLst/>
            <a:rect l="l" t="t" r="r" b="b"/>
            <a:pathLst>
              <a:path w="1698625" h="14605">
                <a:moveTo>
                  <a:pt x="0" y="14255"/>
                </a:moveTo>
                <a:lnTo>
                  <a:pt x="1698070" y="14255"/>
                </a:lnTo>
                <a:lnTo>
                  <a:pt x="1698070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54487" y="1932369"/>
            <a:ext cx="1559560" cy="14604"/>
          </a:xfrm>
          <a:custGeom>
            <a:avLst/>
            <a:gdLst/>
            <a:ahLst/>
            <a:cxnLst/>
            <a:rect l="l" t="t" r="r" b="b"/>
            <a:pathLst>
              <a:path w="1559559" h="14605">
                <a:moveTo>
                  <a:pt x="0" y="14255"/>
                </a:moveTo>
                <a:lnTo>
                  <a:pt x="1559016" y="14255"/>
                </a:lnTo>
                <a:lnTo>
                  <a:pt x="1559016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0" y="66699"/>
            <a:ext cx="18288000" cy="10220325"/>
            <a:chOff x="0" y="66699"/>
            <a:chExt cx="18288000" cy="10220325"/>
          </a:xfrm>
        </p:grpSpPr>
        <p:sp>
          <p:nvSpPr>
            <p:cNvPr id="23" name="object 23"/>
            <p:cNvSpPr/>
            <p:nvPr/>
          </p:nvSpPr>
          <p:spPr>
            <a:xfrm>
              <a:off x="0" y="66699"/>
              <a:ext cx="18288000" cy="10220325"/>
            </a:xfrm>
            <a:custGeom>
              <a:avLst/>
              <a:gdLst/>
              <a:ahLst/>
              <a:cxnLst/>
              <a:rect l="l" t="t" r="r" b="b"/>
              <a:pathLst>
                <a:path w="18288000" h="10220325">
                  <a:moveTo>
                    <a:pt x="2572004" y="9293073"/>
                  </a:moveTo>
                  <a:lnTo>
                    <a:pt x="2557754" y="9293073"/>
                  </a:lnTo>
                  <a:lnTo>
                    <a:pt x="2557754" y="10220300"/>
                  </a:lnTo>
                  <a:lnTo>
                    <a:pt x="2572004" y="10220300"/>
                  </a:lnTo>
                  <a:lnTo>
                    <a:pt x="2572004" y="9293073"/>
                  </a:lnTo>
                  <a:close/>
                </a:path>
                <a:path w="18288000" h="10220325">
                  <a:moveTo>
                    <a:pt x="3505060" y="9293073"/>
                  </a:moveTo>
                  <a:lnTo>
                    <a:pt x="3490811" y="9293073"/>
                  </a:lnTo>
                  <a:lnTo>
                    <a:pt x="3490811" y="10220300"/>
                  </a:lnTo>
                  <a:lnTo>
                    <a:pt x="3505060" y="10220300"/>
                  </a:lnTo>
                  <a:lnTo>
                    <a:pt x="3505060" y="9293073"/>
                  </a:lnTo>
                  <a:close/>
                </a:path>
                <a:path w="18288000" h="10220325">
                  <a:moveTo>
                    <a:pt x="4438129" y="9293073"/>
                  </a:moveTo>
                  <a:lnTo>
                    <a:pt x="4423867" y="9293073"/>
                  </a:lnTo>
                  <a:lnTo>
                    <a:pt x="4423867" y="10220300"/>
                  </a:lnTo>
                  <a:lnTo>
                    <a:pt x="4438129" y="10220300"/>
                  </a:lnTo>
                  <a:lnTo>
                    <a:pt x="4438129" y="9293073"/>
                  </a:lnTo>
                  <a:close/>
                </a:path>
                <a:path w="18288000" h="10220325">
                  <a:moveTo>
                    <a:pt x="5371185" y="9293073"/>
                  </a:moveTo>
                  <a:lnTo>
                    <a:pt x="5356936" y="9293073"/>
                  </a:lnTo>
                  <a:lnTo>
                    <a:pt x="5356936" y="10220300"/>
                  </a:lnTo>
                  <a:lnTo>
                    <a:pt x="5371185" y="10220300"/>
                  </a:lnTo>
                  <a:lnTo>
                    <a:pt x="5371185" y="9293073"/>
                  </a:lnTo>
                  <a:close/>
                </a:path>
                <a:path w="18288000" h="10220325">
                  <a:moveTo>
                    <a:pt x="6304242" y="9293073"/>
                  </a:moveTo>
                  <a:lnTo>
                    <a:pt x="6289992" y="9293073"/>
                  </a:lnTo>
                  <a:lnTo>
                    <a:pt x="6289992" y="10220300"/>
                  </a:lnTo>
                  <a:lnTo>
                    <a:pt x="6304242" y="10220300"/>
                  </a:lnTo>
                  <a:lnTo>
                    <a:pt x="6304242" y="9293073"/>
                  </a:lnTo>
                  <a:close/>
                </a:path>
                <a:path w="18288000" h="10220325">
                  <a:moveTo>
                    <a:pt x="7237311" y="9293073"/>
                  </a:moveTo>
                  <a:lnTo>
                    <a:pt x="7223049" y="9293073"/>
                  </a:lnTo>
                  <a:lnTo>
                    <a:pt x="7223049" y="10220300"/>
                  </a:lnTo>
                  <a:lnTo>
                    <a:pt x="7237311" y="10220300"/>
                  </a:lnTo>
                  <a:lnTo>
                    <a:pt x="7237311" y="9293073"/>
                  </a:lnTo>
                  <a:close/>
                </a:path>
                <a:path w="18288000" h="10220325">
                  <a:moveTo>
                    <a:pt x="8170456" y="9293073"/>
                  </a:moveTo>
                  <a:lnTo>
                    <a:pt x="8156207" y="9293073"/>
                  </a:lnTo>
                  <a:lnTo>
                    <a:pt x="8156207" y="10220300"/>
                  </a:lnTo>
                  <a:lnTo>
                    <a:pt x="8170456" y="10220300"/>
                  </a:lnTo>
                  <a:lnTo>
                    <a:pt x="8170456" y="9293073"/>
                  </a:lnTo>
                  <a:close/>
                </a:path>
                <a:path w="18288000" h="10220325">
                  <a:moveTo>
                    <a:pt x="10029457" y="932611"/>
                  </a:moveTo>
                  <a:lnTo>
                    <a:pt x="9103525" y="932611"/>
                  </a:lnTo>
                  <a:lnTo>
                    <a:pt x="9103525" y="6680"/>
                  </a:lnTo>
                  <a:lnTo>
                    <a:pt x="9089263" y="6680"/>
                  </a:lnTo>
                  <a:lnTo>
                    <a:pt x="9089263" y="932611"/>
                  </a:lnTo>
                  <a:lnTo>
                    <a:pt x="8170456" y="932611"/>
                  </a:lnTo>
                  <a:lnTo>
                    <a:pt x="8170456" y="6680"/>
                  </a:lnTo>
                  <a:lnTo>
                    <a:pt x="8156207" y="6680"/>
                  </a:lnTo>
                  <a:lnTo>
                    <a:pt x="8156207" y="932611"/>
                  </a:lnTo>
                  <a:lnTo>
                    <a:pt x="7237311" y="932611"/>
                  </a:lnTo>
                  <a:lnTo>
                    <a:pt x="7237311" y="6680"/>
                  </a:lnTo>
                  <a:lnTo>
                    <a:pt x="7223049" y="6680"/>
                  </a:lnTo>
                  <a:lnTo>
                    <a:pt x="7223049" y="932611"/>
                  </a:lnTo>
                  <a:lnTo>
                    <a:pt x="6304242" y="932611"/>
                  </a:lnTo>
                  <a:lnTo>
                    <a:pt x="6304242" y="6680"/>
                  </a:lnTo>
                  <a:lnTo>
                    <a:pt x="6289992" y="6680"/>
                  </a:lnTo>
                  <a:lnTo>
                    <a:pt x="6289992" y="932611"/>
                  </a:lnTo>
                  <a:lnTo>
                    <a:pt x="5371185" y="932611"/>
                  </a:lnTo>
                  <a:lnTo>
                    <a:pt x="5371185" y="6680"/>
                  </a:lnTo>
                  <a:lnTo>
                    <a:pt x="5356936" y="6680"/>
                  </a:lnTo>
                  <a:lnTo>
                    <a:pt x="5356936" y="932611"/>
                  </a:lnTo>
                  <a:lnTo>
                    <a:pt x="4438129" y="932611"/>
                  </a:lnTo>
                  <a:lnTo>
                    <a:pt x="4438129" y="6680"/>
                  </a:lnTo>
                  <a:lnTo>
                    <a:pt x="4423867" y="6680"/>
                  </a:lnTo>
                  <a:lnTo>
                    <a:pt x="4423867" y="932611"/>
                  </a:lnTo>
                  <a:lnTo>
                    <a:pt x="3505060" y="932611"/>
                  </a:lnTo>
                  <a:lnTo>
                    <a:pt x="3505060" y="6680"/>
                  </a:lnTo>
                  <a:lnTo>
                    <a:pt x="3490811" y="6680"/>
                  </a:lnTo>
                  <a:lnTo>
                    <a:pt x="3490811" y="932611"/>
                  </a:lnTo>
                  <a:lnTo>
                    <a:pt x="2572004" y="932611"/>
                  </a:lnTo>
                  <a:lnTo>
                    <a:pt x="2572004" y="6680"/>
                  </a:lnTo>
                  <a:lnTo>
                    <a:pt x="2557754" y="6680"/>
                  </a:lnTo>
                  <a:lnTo>
                    <a:pt x="2557754" y="932611"/>
                  </a:lnTo>
                  <a:lnTo>
                    <a:pt x="1638846" y="932611"/>
                  </a:lnTo>
                  <a:lnTo>
                    <a:pt x="1638846" y="6680"/>
                  </a:lnTo>
                  <a:lnTo>
                    <a:pt x="1624596" y="6680"/>
                  </a:lnTo>
                  <a:lnTo>
                    <a:pt x="1624596" y="932611"/>
                  </a:lnTo>
                  <a:lnTo>
                    <a:pt x="705789" y="932611"/>
                  </a:lnTo>
                  <a:lnTo>
                    <a:pt x="705789" y="6680"/>
                  </a:lnTo>
                  <a:lnTo>
                    <a:pt x="691540" y="6680"/>
                  </a:lnTo>
                  <a:lnTo>
                    <a:pt x="691540" y="932611"/>
                  </a:lnTo>
                  <a:lnTo>
                    <a:pt x="0" y="932611"/>
                  </a:lnTo>
                  <a:lnTo>
                    <a:pt x="0" y="946873"/>
                  </a:lnTo>
                  <a:lnTo>
                    <a:pt x="691540" y="946873"/>
                  </a:lnTo>
                  <a:lnTo>
                    <a:pt x="691540" y="10220300"/>
                  </a:lnTo>
                  <a:lnTo>
                    <a:pt x="705789" y="10220300"/>
                  </a:lnTo>
                  <a:lnTo>
                    <a:pt x="705789" y="946873"/>
                  </a:lnTo>
                  <a:lnTo>
                    <a:pt x="1624596" y="946873"/>
                  </a:lnTo>
                  <a:lnTo>
                    <a:pt x="1624596" y="10220300"/>
                  </a:lnTo>
                  <a:lnTo>
                    <a:pt x="1638846" y="10220300"/>
                  </a:lnTo>
                  <a:lnTo>
                    <a:pt x="1638846" y="946873"/>
                  </a:lnTo>
                  <a:lnTo>
                    <a:pt x="2557754" y="946873"/>
                  </a:lnTo>
                  <a:lnTo>
                    <a:pt x="2557754" y="1230363"/>
                  </a:lnTo>
                  <a:lnTo>
                    <a:pt x="2572004" y="1230363"/>
                  </a:lnTo>
                  <a:lnTo>
                    <a:pt x="2572004" y="946873"/>
                  </a:lnTo>
                  <a:lnTo>
                    <a:pt x="3490811" y="946873"/>
                  </a:lnTo>
                  <a:lnTo>
                    <a:pt x="3490811" y="1230363"/>
                  </a:lnTo>
                  <a:lnTo>
                    <a:pt x="3505060" y="1230363"/>
                  </a:lnTo>
                  <a:lnTo>
                    <a:pt x="3505060" y="946873"/>
                  </a:lnTo>
                  <a:lnTo>
                    <a:pt x="4423867" y="946873"/>
                  </a:lnTo>
                  <a:lnTo>
                    <a:pt x="4423867" y="1230363"/>
                  </a:lnTo>
                  <a:lnTo>
                    <a:pt x="4438129" y="1230363"/>
                  </a:lnTo>
                  <a:lnTo>
                    <a:pt x="4438129" y="946873"/>
                  </a:lnTo>
                  <a:lnTo>
                    <a:pt x="5356936" y="946873"/>
                  </a:lnTo>
                  <a:lnTo>
                    <a:pt x="5356936" y="1230363"/>
                  </a:lnTo>
                  <a:lnTo>
                    <a:pt x="5371185" y="1230363"/>
                  </a:lnTo>
                  <a:lnTo>
                    <a:pt x="5371185" y="946873"/>
                  </a:lnTo>
                  <a:lnTo>
                    <a:pt x="6289992" y="946873"/>
                  </a:lnTo>
                  <a:lnTo>
                    <a:pt x="6289992" y="1230363"/>
                  </a:lnTo>
                  <a:lnTo>
                    <a:pt x="6304242" y="1230363"/>
                  </a:lnTo>
                  <a:lnTo>
                    <a:pt x="6304242" y="946873"/>
                  </a:lnTo>
                  <a:lnTo>
                    <a:pt x="7223049" y="946873"/>
                  </a:lnTo>
                  <a:lnTo>
                    <a:pt x="7223049" y="1230363"/>
                  </a:lnTo>
                  <a:lnTo>
                    <a:pt x="7237311" y="1230363"/>
                  </a:lnTo>
                  <a:lnTo>
                    <a:pt x="7237311" y="946873"/>
                  </a:lnTo>
                  <a:lnTo>
                    <a:pt x="8156207" y="946873"/>
                  </a:lnTo>
                  <a:lnTo>
                    <a:pt x="8156207" y="1230363"/>
                  </a:lnTo>
                  <a:lnTo>
                    <a:pt x="8170456" y="1230363"/>
                  </a:lnTo>
                  <a:lnTo>
                    <a:pt x="8170456" y="946873"/>
                  </a:lnTo>
                  <a:lnTo>
                    <a:pt x="9089263" y="946873"/>
                  </a:lnTo>
                  <a:lnTo>
                    <a:pt x="9089263" y="10220300"/>
                  </a:lnTo>
                  <a:lnTo>
                    <a:pt x="9103525" y="10220300"/>
                  </a:lnTo>
                  <a:lnTo>
                    <a:pt x="9103525" y="946873"/>
                  </a:lnTo>
                  <a:lnTo>
                    <a:pt x="10029457" y="946873"/>
                  </a:lnTo>
                  <a:lnTo>
                    <a:pt x="10029457" y="932611"/>
                  </a:lnTo>
                  <a:close/>
                </a:path>
                <a:path w="18288000" h="10220325">
                  <a:moveTo>
                    <a:pt x="18288000" y="0"/>
                  </a:moveTo>
                  <a:lnTo>
                    <a:pt x="17504360" y="0"/>
                  </a:lnTo>
                  <a:lnTo>
                    <a:pt x="17504360" y="13970"/>
                  </a:lnTo>
                  <a:lnTo>
                    <a:pt x="17504360" y="932611"/>
                  </a:lnTo>
                  <a:lnTo>
                    <a:pt x="16585553" y="932611"/>
                  </a:lnTo>
                  <a:lnTo>
                    <a:pt x="16585553" y="13970"/>
                  </a:lnTo>
                  <a:lnTo>
                    <a:pt x="17504360" y="13970"/>
                  </a:lnTo>
                  <a:lnTo>
                    <a:pt x="17504360" y="0"/>
                  </a:lnTo>
                  <a:lnTo>
                    <a:pt x="16571290" y="0"/>
                  </a:lnTo>
                  <a:lnTo>
                    <a:pt x="16571290" y="13970"/>
                  </a:lnTo>
                  <a:lnTo>
                    <a:pt x="16571290" y="932611"/>
                  </a:lnTo>
                  <a:lnTo>
                    <a:pt x="15652484" y="932611"/>
                  </a:lnTo>
                  <a:lnTo>
                    <a:pt x="15652484" y="13970"/>
                  </a:lnTo>
                  <a:lnTo>
                    <a:pt x="16571290" y="13970"/>
                  </a:lnTo>
                  <a:lnTo>
                    <a:pt x="16571290" y="0"/>
                  </a:lnTo>
                  <a:lnTo>
                    <a:pt x="15638234" y="0"/>
                  </a:lnTo>
                  <a:lnTo>
                    <a:pt x="15638234" y="13970"/>
                  </a:lnTo>
                  <a:lnTo>
                    <a:pt x="15638234" y="932611"/>
                  </a:lnTo>
                  <a:lnTo>
                    <a:pt x="14719427" y="932611"/>
                  </a:lnTo>
                  <a:lnTo>
                    <a:pt x="14719427" y="13970"/>
                  </a:lnTo>
                  <a:lnTo>
                    <a:pt x="15638234" y="13970"/>
                  </a:lnTo>
                  <a:lnTo>
                    <a:pt x="15638234" y="0"/>
                  </a:lnTo>
                  <a:lnTo>
                    <a:pt x="14705178" y="0"/>
                  </a:lnTo>
                  <a:lnTo>
                    <a:pt x="14705178" y="13970"/>
                  </a:lnTo>
                  <a:lnTo>
                    <a:pt x="14705178" y="932611"/>
                  </a:lnTo>
                  <a:lnTo>
                    <a:pt x="13786371" y="932611"/>
                  </a:lnTo>
                  <a:lnTo>
                    <a:pt x="13786371" y="13970"/>
                  </a:lnTo>
                  <a:lnTo>
                    <a:pt x="14705178" y="13970"/>
                  </a:lnTo>
                  <a:lnTo>
                    <a:pt x="14705178" y="0"/>
                  </a:lnTo>
                  <a:lnTo>
                    <a:pt x="13772109" y="0"/>
                  </a:lnTo>
                  <a:lnTo>
                    <a:pt x="13772109" y="13970"/>
                  </a:lnTo>
                  <a:lnTo>
                    <a:pt x="13772109" y="932611"/>
                  </a:lnTo>
                  <a:lnTo>
                    <a:pt x="12853315" y="932611"/>
                  </a:lnTo>
                  <a:lnTo>
                    <a:pt x="12853315" y="13970"/>
                  </a:lnTo>
                  <a:lnTo>
                    <a:pt x="13772109" y="13970"/>
                  </a:lnTo>
                  <a:lnTo>
                    <a:pt x="13772109" y="0"/>
                  </a:lnTo>
                  <a:lnTo>
                    <a:pt x="12839052" y="0"/>
                  </a:lnTo>
                  <a:lnTo>
                    <a:pt x="12839052" y="13970"/>
                  </a:lnTo>
                  <a:lnTo>
                    <a:pt x="12839052" y="932611"/>
                  </a:lnTo>
                  <a:lnTo>
                    <a:pt x="11920157" y="932611"/>
                  </a:lnTo>
                  <a:lnTo>
                    <a:pt x="11920157" y="13970"/>
                  </a:lnTo>
                  <a:lnTo>
                    <a:pt x="12839052" y="13970"/>
                  </a:lnTo>
                  <a:lnTo>
                    <a:pt x="12839052" y="0"/>
                  </a:lnTo>
                  <a:lnTo>
                    <a:pt x="11905894" y="0"/>
                  </a:lnTo>
                  <a:lnTo>
                    <a:pt x="11905894" y="13970"/>
                  </a:lnTo>
                  <a:lnTo>
                    <a:pt x="11905894" y="932611"/>
                  </a:lnTo>
                  <a:lnTo>
                    <a:pt x="10987100" y="932611"/>
                  </a:lnTo>
                  <a:lnTo>
                    <a:pt x="10987100" y="13970"/>
                  </a:lnTo>
                  <a:lnTo>
                    <a:pt x="11905894" y="13970"/>
                  </a:lnTo>
                  <a:lnTo>
                    <a:pt x="11905894" y="0"/>
                  </a:lnTo>
                  <a:lnTo>
                    <a:pt x="10972838" y="0"/>
                  </a:lnTo>
                  <a:lnTo>
                    <a:pt x="10972838" y="13970"/>
                  </a:lnTo>
                  <a:lnTo>
                    <a:pt x="10972838" y="932611"/>
                  </a:lnTo>
                  <a:lnTo>
                    <a:pt x="10054031" y="932611"/>
                  </a:lnTo>
                  <a:lnTo>
                    <a:pt x="10054031" y="13970"/>
                  </a:lnTo>
                  <a:lnTo>
                    <a:pt x="10972838" y="13970"/>
                  </a:lnTo>
                  <a:lnTo>
                    <a:pt x="10972838" y="0"/>
                  </a:lnTo>
                  <a:lnTo>
                    <a:pt x="10039782" y="0"/>
                  </a:lnTo>
                  <a:lnTo>
                    <a:pt x="10039782" y="13970"/>
                  </a:lnTo>
                  <a:lnTo>
                    <a:pt x="10039782" y="1230363"/>
                  </a:lnTo>
                  <a:lnTo>
                    <a:pt x="10054031" y="1230363"/>
                  </a:lnTo>
                  <a:lnTo>
                    <a:pt x="10054031" y="946873"/>
                  </a:lnTo>
                  <a:lnTo>
                    <a:pt x="10972838" y="946873"/>
                  </a:lnTo>
                  <a:lnTo>
                    <a:pt x="10972838" y="1230363"/>
                  </a:lnTo>
                  <a:lnTo>
                    <a:pt x="10987100" y="1230363"/>
                  </a:lnTo>
                  <a:lnTo>
                    <a:pt x="10987100" y="946873"/>
                  </a:lnTo>
                  <a:lnTo>
                    <a:pt x="11905894" y="946873"/>
                  </a:lnTo>
                  <a:lnTo>
                    <a:pt x="11905894" y="1230363"/>
                  </a:lnTo>
                  <a:lnTo>
                    <a:pt x="11920157" y="1230363"/>
                  </a:lnTo>
                  <a:lnTo>
                    <a:pt x="11920157" y="946873"/>
                  </a:lnTo>
                  <a:lnTo>
                    <a:pt x="12839052" y="946873"/>
                  </a:lnTo>
                  <a:lnTo>
                    <a:pt x="12839052" y="1230363"/>
                  </a:lnTo>
                  <a:lnTo>
                    <a:pt x="12853315" y="1230363"/>
                  </a:lnTo>
                  <a:lnTo>
                    <a:pt x="12853315" y="946873"/>
                  </a:lnTo>
                  <a:lnTo>
                    <a:pt x="13772109" y="946873"/>
                  </a:lnTo>
                  <a:lnTo>
                    <a:pt x="13772109" y="1230363"/>
                  </a:lnTo>
                  <a:lnTo>
                    <a:pt x="13786371" y="1230363"/>
                  </a:lnTo>
                  <a:lnTo>
                    <a:pt x="13786371" y="946873"/>
                  </a:lnTo>
                  <a:lnTo>
                    <a:pt x="14705178" y="946873"/>
                  </a:lnTo>
                  <a:lnTo>
                    <a:pt x="14705178" y="1230363"/>
                  </a:lnTo>
                  <a:lnTo>
                    <a:pt x="14719427" y="1230363"/>
                  </a:lnTo>
                  <a:lnTo>
                    <a:pt x="14719427" y="946873"/>
                  </a:lnTo>
                  <a:lnTo>
                    <a:pt x="15638234" y="946873"/>
                  </a:lnTo>
                  <a:lnTo>
                    <a:pt x="15638234" y="1230363"/>
                  </a:lnTo>
                  <a:lnTo>
                    <a:pt x="15652484" y="1230363"/>
                  </a:lnTo>
                  <a:lnTo>
                    <a:pt x="15652484" y="946873"/>
                  </a:lnTo>
                  <a:lnTo>
                    <a:pt x="16571290" y="946873"/>
                  </a:lnTo>
                  <a:lnTo>
                    <a:pt x="16571290" y="1230363"/>
                  </a:lnTo>
                  <a:lnTo>
                    <a:pt x="16585553" y="1230363"/>
                  </a:lnTo>
                  <a:lnTo>
                    <a:pt x="16585553" y="946873"/>
                  </a:lnTo>
                  <a:lnTo>
                    <a:pt x="17504360" y="946873"/>
                  </a:lnTo>
                  <a:lnTo>
                    <a:pt x="17504360" y="1865680"/>
                  </a:lnTo>
                  <a:lnTo>
                    <a:pt x="16769918" y="1865680"/>
                  </a:lnTo>
                  <a:lnTo>
                    <a:pt x="16769918" y="1879930"/>
                  </a:lnTo>
                  <a:lnTo>
                    <a:pt x="17504360" y="1879930"/>
                  </a:lnTo>
                  <a:lnTo>
                    <a:pt x="17504360" y="2798826"/>
                  </a:lnTo>
                  <a:lnTo>
                    <a:pt x="16769918" y="2798826"/>
                  </a:lnTo>
                  <a:lnTo>
                    <a:pt x="16769918" y="2813088"/>
                  </a:lnTo>
                  <a:lnTo>
                    <a:pt x="17504360" y="2813088"/>
                  </a:lnTo>
                  <a:lnTo>
                    <a:pt x="17504360" y="3731895"/>
                  </a:lnTo>
                  <a:lnTo>
                    <a:pt x="16769918" y="3731895"/>
                  </a:lnTo>
                  <a:lnTo>
                    <a:pt x="16769918" y="3746144"/>
                  </a:lnTo>
                  <a:lnTo>
                    <a:pt x="17504360" y="3746144"/>
                  </a:lnTo>
                  <a:lnTo>
                    <a:pt x="17504360" y="4664951"/>
                  </a:lnTo>
                  <a:lnTo>
                    <a:pt x="16769918" y="4664951"/>
                  </a:lnTo>
                  <a:lnTo>
                    <a:pt x="16769918" y="4679200"/>
                  </a:lnTo>
                  <a:lnTo>
                    <a:pt x="17504360" y="4679200"/>
                  </a:lnTo>
                  <a:lnTo>
                    <a:pt x="17504360" y="5598007"/>
                  </a:lnTo>
                  <a:lnTo>
                    <a:pt x="16769918" y="5598007"/>
                  </a:lnTo>
                  <a:lnTo>
                    <a:pt x="16769918" y="5612269"/>
                  </a:lnTo>
                  <a:lnTo>
                    <a:pt x="17504360" y="5612269"/>
                  </a:lnTo>
                  <a:lnTo>
                    <a:pt x="17504360" y="6531076"/>
                  </a:lnTo>
                  <a:lnTo>
                    <a:pt x="16769918" y="6531076"/>
                  </a:lnTo>
                  <a:lnTo>
                    <a:pt x="16769918" y="6545326"/>
                  </a:lnTo>
                  <a:lnTo>
                    <a:pt x="17504360" y="6545326"/>
                  </a:lnTo>
                  <a:lnTo>
                    <a:pt x="17504360" y="7464133"/>
                  </a:lnTo>
                  <a:lnTo>
                    <a:pt x="16769918" y="7464133"/>
                  </a:lnTo>
                  <a:lnTo>
                    <a:pt x="16769918" y="7478382"/>
                  </a:lnTo>
                  <a:lnTo>
                    <a:pt x="17504360" y="7478382"/>
                  </a:lnTo>
                  <a:lnTo>
                    <a:pt x="17504360" y="8397291"/>
                  </a:lnTo>
                  <a:lnTo>
                    <a:pt x="16769918" y="8397291"/>
                  </a:lnTo>
                  <a:lnTo>
                    <a:pt x="16769918" y="8411540"/>
                  </a:lnTo>
                  <a:lnTo>
                    <a:pt x="17504360" y="8411540"/>
                  </a:lnTo>
                  <a:lnTo>
                    <a:pt x="17504360" y="9330347"/>
                  </a:lnTo>
                  <a:lnTo>
                    <a:pt x="16585553" y="9330347"/>
                  </a:lnTo>
                  <a:lnTo>
                    <a:pt x="16585553" y="9293073"/>
                  </a:lnTo>
                  <a:lnTo>
                    <a:pt x="16571290" y="9293073"/>
                  </a:lnTo>
                  <a:lnTo>
                    <a:pt x="16571290" y="9330347"/>
                  </a:lnTo>
                  <a:lnTo>
                    <a:pt x="15652484" y="9330347"/>
                  </a:lnTo>
                  <a:lnTo>
                    <a:pt x="15652484" y="9293073"/>
                  </a:lnTo>
                  <a:lnTo>
                    <a:pt x="15638234" y="9293073"/>
                  </a:lnTo>
                  <a:lnTo>
                    <a:pt x="15638234" y="9330347"/>
                  </a:lnTo>
                  <a:lnTo>
                    <a:pt x="14719427" y="9330347"/>
                  </a:lnTo>
                  <a:lnTo>
                    <a:pt x="14719427" y="9293073"/>
                  </a:lnTo>
                  <a:lnTo>
                    <a:pt x="14705178" y="9293073"/>
                  </a:lnTo>
                  <a:lnTo>
                    <a:pt x="14705178" y="9330347"/>
                  </a:lnTo>
                  <a:lnTo>
                    <a:pt x="13786371" y="9330347"/>
                  </a:lnTo>
                  <a:lnTo>
                    <a:pt x="13786371" y="9293073"/>
                  </a:lnTo>
                  <a:lnTo>
                    <a:pt x="13772109" y="9293073"/>
                  </a:lnTo>
                  <a:lnTo>
                    <a:pt x="13772109" y="9330347"/>
                  </a:lnTo>
                  <a:lnTo>
                    <a:pt x="12853315" y="9330347"/>
                  </a:lnTo>
                  <a:lnTo>
                    <a:pt x="12853315" y="9293073"/>
                  </a:lnTo>
                  <a:lnTo>
                    <a:pt x="12839052" y="9293073"/>
                  </a:lnTo>
                  <a:lnTo>
                    <a:pt x="12839052" y="9330347"/>
                  </a:lnTo>
                  <a:lnTo>
                    <a:pt x="11920157" y="9330347"/>
                  </a:lnTo>
                  <a:lnTo>
                    <a:pt x="11920157" y="9293073"/>
                  </a:lnTo>
                  <a:lnTo>
                    <a:pt x="11905894" y="9293073"/>
                  </a:lnTo>
                  <a:lnTo>
                    <a:pt x="11905894" y="9330347"/>
                  </a:lnTo>
                  <a:lnTo>
                    <a:pt x="10987100" y="9330347"/>
                  </a:lnTo>
                  <a:lnTo>
                    <a:pt x="10987100" y="9293073"/>
                  </a:lnTo>
                  <a:lnTo>
                    <a:pt x="10972838" y="9293073"/>
                  </a:lnTo>
                  <a:lnTo>
                    <a:pt x="10972838" y="9330347"/>
                  </a:lnTo>
                  <a:lnTo>
                    <a:pt x="10054031" y="9330347"/>
                  </a:lnTo>
                  <a:lnTo>
                    <a:pt x="10054031" y="9293073"/>
                  </a:lnTo>
                  <a:lnTo>
                    <a:pt x="10039782" y="9293073"/>
                  </a:lnTo>
                  <a:lnTo>
                    <a:pt x="10039782" y="10219690"/>
                  </a:lnTo>
                  <a:lnTo>
                    <a:pt x="10054031" y="10219690"/>
                  </a:lnTo>
                  <a:lnTo>
                    <a:pt x="10054031" y="9344596"/>
                  </a:lnTo>
                  <a:lnTo>
                    <a:pt x="10972838" y="9344596"/>
                  </a:lnTo>
                  <a:lnTo>
                    <a:pt x="10972838" y="10220300"/>
                  </a:lnTo>
                  <a:lnTo>
                    <a:pt x="10987100" y="10220300"/>
                  </a:lnTo>
                  <a:lnTo>
                    <a:pt x="10987100" y="9344596"/>
                  </a:lnTo>
                  <a:lnTo>
                    <a:pt x="11905894" y="9344596"/>
                  </a:lnTo>
                  <a:lnTo>
                    <a:pt x="11905894" y="10220300"/>
                  </a:lnTo>
                  <a:lnTo>
                    <a:pt x="11920157" y="10220300"/>
                  </a:lnTo>
                  <a:lnTo>
                    <a:pt x="11920157" y="9344596"/>
                  </a:lnTo>
                  <a:lnTo>
                    <a:pt x="12839052" y="9344596"/>
                  </a:lnTo>
                  <a:lnTo>
                    <a:pt x="12839052" y="10220300"/>
                  </a:lnTo>
                  <a:lnTo>
                    <a:pt x="12853315" y="10220300"/>
                  </a:lnTo>
                  <a:lnTo>
                    <a:pt x="12853315" y="9344596"/>
                  </a:lnTo>
                  <a:lnTo>
                    <a:pt x="13772109" y="9344596"/>
                  </a:lnTo>
                  <a:lnTo>
                    <a:pt x="13772109" y="10220300"/>
                  </a:lnTo>
                  <a:lnTo>
                    <a:pt x="13786371" y="10220300"/>
                  </a:lnTo>
                  <a:lnTo>
                    <a:pt x="13786371" y="9344596"/>
                  </a:lnTo>
                  <a:lnTo>
                    <a:pt x="14705178" y="9344596"/>
                  </a:lnTo>
                  <a:lnTo>
                    <a:pt x="14705178" y="10220300"/>
                  </a:lnTo>
                  <a:lnTo>
                    <a:pt x="14719427" y="10220300"/>
                  </a:lnTo>
                  <a:lnTo>
                    <a:pt x="14719427" y="9344596"/>
                  </a:lnTo>
                  <a:lnTo>
                    <a:pt x="15638234" y="9344596"/>
                  </a:lnTo>
                  <a:lnTo>
                    <a:pt x="15638234" y="10220300"/>
                  </a:lnTo>
                  <a:lnTo>
                    <a:pt x="15652484" y="10220300"/>
                  </a:lnTo>
                  <a:lnTo>
                    <a:pt x="15652484" y="9344596"/>
                  </a:lnTo>
                  <a:lnTo>
                    <a:pt x="16571290" y="9344596"/>
                  </a:lnTo>
                  <a:lnTo>
                    <a:pt x="16571290" y="10220300"/>
                  </a:lnTo>
                  <a:lnTo>
                    <a:pt x="16585553" y="10220300"/>
                  </a:lnTo>
                  <a:lnTo>
                    <a:pt x="16585553" y="9344596"/>
                  </a:lnTo>
                  <a:lnTo>
                    <a:pt x="17504360" y="9344596"/>
                  </a:lnTo>
                  <a:lnTo>
                    <a:pt x="17504360" y="10220300"/>
                  </a:lnTo>
                  <a:lnTo>
                    <a:pt x="17518609" y="10220300"/>
                  </a:lnTo>
                  <a:lnTo>
                    <a:pt x="17518609" y="9344596"/>
                  </a:lnTo>
                  <a:lnTo>
                    <a:pt x="18288000" y="9344596"/>
                  </a:lnTo>
                  <a:lnTo>
                    <a:pt x="18288000" y="9330347"/>
                  </a:lnTo>
                  <a:lnTo>
                    <a:pt x="17518609" y="9330347"/>
                  </a:lnTo>
                  <a:lnTo>
                    <a:pt x="17518609" y="8411540"/>
                  </a:lnTo>
                  <a:lnTo>
                    <a:pt x="18288000" y="8411540"/>
                  </a:lnTo>
                  <a:lnTo>
                    <a:pt x="18288000" y="8397291"/>
                  </a:lnTo>
                  <a:lnTo>
                    <a:pt x="17518609" y="8397291"/>
                  </a:lnTo>
                  <a:lnTo>
                    <a:pt x="17518609" y="7478382"/>
                  </a:lnTo>
                  <a:lnTo>
                    <a:pt x="18288000" y="7478382"/>
                  </a:lnTo>
                  <a:lnTo>
                    <a:pt x="18288000" y="7464133"/>
                  </a:lnTo>
                  <a:lnTo>
                    <a:pt x="17518609" y="7464133"/>
                  </a:lnTo>
                  <a:lnTo>
                    <a:pt x="17518609" y="6545326"/>
                  </a:lnTo>
                  <a:lnTo>
                    <a:pt x="18288000" y="6545326"/>
                  </a:lnTo>
                  <a:lnTo>
                    <a:pt x="18288000" y="6531076"/>
                  </a:lnTo>
                  <a:lnTo>
                    <a:pt x="17518609" y="6531076"/>
                  </a:lnTo>
                  <a:lnTo>
                    <a:pt x="17518609" y="5612269"/>
                  </a:lnTo>
                  <a:lnTo>
                    <a:pt x="18288000" y="5612269"/>
                  </a:lnTo>
                  <a:lnTo>
                    <a:pt x="18288000" y="5598007"/>
                  </a:lnTo>
                  <a:lnTo>
                    <a:pt x="17518609" y="5598007"/>
                  </a:lnTo>
                  <a:lnTo>
                    <a:pt x="17518609" y="4679200"/>
                  </a:lnTo>
                  <a:lnTo>
                    <a:pt x="18288000" y="4679200"/>
                  </a:lnTo>
                  <a:lnTo>
                    <a:pt x="18288000" y="4664951"/>
                  </a:lnTo>
                  <a:lnTo>
                    <a:pt x="17518609" y="4664951"/>
                  </a:lnTo>
                  <a:lnTo>
                    <a:pt x="17518609" y="3746144"/>
                  </a:lnTo>
                  <a:lnTo>
                    <a:pt x="18288000" y="3746144"/>
                  </a:lnTo>
                  <a:lnTo>
                    <a:pt x="18288000" y="3731895"/>
                  </a:lnTo>
                  <a:lnTo>
                    <a:pt x="17518609" y="3731895"/>
                  </a:lnTo>
                  <a:lnTo>
                    <a:pt x="17518609" y="2813088"/>
                  </a:lnTo>
                  <a:lnTo>
                    <a:pt x="18288000" y="2813088"/>
                  </a:lnTo>
                  <a:lnTo>
                    <a:pt x="18288000" y="2798826"/>
                  </a:lnTo>
                  <a:lnTo>
                    <a:pt x="17518609" y="2798826"/>
                  </a:lnTo>
                  <a:lnTo>
                    <a:pt x="17518609" y="1879930"/>
                  </a:lnTo>
                  <a:lnTo>
                    <a:pt x="18288000" y="1879930"/>
                  </a:lnTo>
                  <a:lnTo>
                    <a:pt x="18288000" y="1865680"/>
                  </a:lnTo>
                  <a:lnTo>
                    <a:pt x="17518609" y="1865680"/>
                  </a:lnTo>
                  <a:lnTo>
                    <a:pt x="17518609" y="946873"/>
                  </a:lnTo>
                  <a:lnTo>
                    <a:pt x="18288000" y="946873"/>
                  </a:lnTo>
                  <a:lnTo>
                    <a:pt x="18288000" y="932611"/>
                  </a:lnTo>
                  <a:lnTo>
                    <a:pt x="17518609" y="932611"/>
                  </a:lnTo>
                  <a:lnTo>
                    <a:pt x="17518609" y="13970"/>
                  </a:lnTo>
                  <a:lnTo>
                    <a:pt x="18288000" y="1397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070" y="1297051"/>
              <a:ext cx="6757034" cy="8063230"/>
            </a:xfrm>
            <a:custGeom>
              <a:avLst/>
              <a:gdLst/>
              <a:ahLst/>
              <a:cxnLst/>
              <a:rect l="l" t="t" r="r" b="b"/>
              <a:pathLst>
                <a:path w="6757034" h="8063230">
                  <a:moveTo>
                    <a:pt x="6756416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6416" y="0"/>
                  </a:lnTo>
                  <a:lnTo>
                    <a:pt x="6756416" y="8062711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5704" y="1274689"/>
              <a:ext cx="6801484" cy="8107680"/>
            </a:xfrm>
            <a:custGeom>
              <a:avLst/>
              <a:gdLst/>
              <a:ahLst/>
              <a:cxnLst/>
              <a:rect l="l" t="t" r="r" b="b"/>
              <a:pathLst>
                <a:path w="6801484" h="8107680">
                  <a:moveTo>
                    <a:pt x="6778782" y="8107436"/>
                  </a:moveTo>
                  <a:lnTo>
                    <a:pt x="22365" y="8107436"/>
                  </a:lnTo>
                  <a:lnTo>
                    <a:pt x="13724" y="8105657"/>
                  </a:lnTo>
                  <a:lnTo>
                    <a:pt x="6607" y="8100829"/>
                  </a:lnTo>
                  <a:lnTo>
                    <a:pt x="1779" y="8093714"/>
                  </a:lnTo>
                  <a:lnTo>
                    <a:pt x="0" y="8085074"/>
                  </a:lnTo>
                  <a:lnTo>
                    <a:pt x="0" y="22362"/>
                  </a:lnTo>
                  <a:lnTo>
                    <a:pt x="1779" y="13722"/>
                  </a:lnTo>
                  <a:lnTo>
                    <a:pt x="6607" y="6607"/>
                  </a:lnTo>
                  <a:lnTo>
                    <a:pt x="13724" y="1778"/>
                  </a:lnTo>
                  <a:lnTo>
                    <a:pt x="22365" y="0"/>
                  </a:lnTo>
                  <a:lnTo>
                    <a:pt x="6778782" y="0"/>
                  </a:lnTo>
                  <a:lnTo>
                    <a:pt x="6801148" y="46758"/>
                  </a:lnTo>
                  <a:lnTo>
                    <a:pt x="44731" y="46758"/>
                  </a:lnTo>
                  <a:lnTo>
                    <a:pt x="44731" y="8062710"/>
                  </a:lnTo>
                  <a:lnTo>
                    <a:pt x="6801148" y="8062710"/>
                  </a:lnTo>
                  <a:lnTo>
                    <a:pt x="6801148" y="8085074"/>
                  </a:lnTo>
                  <a:lnTo>
                    <a:pt x="6799368" y="8093714"/>
                  </a:lnTo>
                  <a:lnTo>
                    <a:pt x="6794540" y="8100829"/>
                  </a:lnTo>
                  <a:lnTo>
                    <a:pt x="6787423" y="8105657"/>
                  </a:lnTo>
                  <a:lnTo>
                    <a:pt x="6778782" y="8107436"/>
                  </a:lnTo>
                  <a:close/>
                </a:path>
                <a:path w="6801484" h="8107680">
                  <a:moveTo>
                    <a:pt x="6801148" y="8062710"/>
                  </a:moveTo>
                  <a:lnTo>
                    <a:pt x="6754384" y="8062710"/>
                  </a:lnTo>
                  <a:lnTo>
                    <a:pt x="6754384" y="46758"/>
                  </a:lnTo>
                  <a:lnTo>
                    <a:pt x="6801148" y="46758"/>
                  </a:lnTo>
                  <a:lnTo>
                    <a:pt x="6801148" y="806271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7650" y="1044965"/>
              <a:ext cx="6754495" cy="8063230"/>
            </a:xfrm>
            <a:custGeom>
              <a:avLst/>
              <a:gdLst/>
              <a:ahLst/>
              <a:cxnLst/>
              <a:rect l="l" t="t" r="r" b="b"/>
              <a:pathLst>
                <a:path w="6754495" h="8063230">
                  <a:moveTo>
                    <a:pt x="6754384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4384" y="0"/>
                  </a:lnTo>
                  <a:lnTo>
                    <a:pt x="6754384" y="8062711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584" y="1526871"/>
              <a:ext cx="3289095" cy="75818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75878" y="7369504"/>
              <a:ext cx="5260340" cy="1028700"/>
            </a:xfrm>
            <a:custGeom>
              <a:avLst/>
              <a:gdLst/>
              <a:ahLst/>
              <a:cxnLst/>
              <a:rect l="l" t="t" r="r" b="b"/>
              <a:pathLst>
                <a:path w="5260339" h="1028700">
                  <a:moveTo>
                    <a:pt x="5259959" y="0"/>
                  </a:moveTo>
                  <a:lnTo>
                    <a:pt x="0" y="0"/>
                  </a:lnTo>
                  <a:lnTo>
                    <a:pt x="0" y="1028674"/>
                  </a:lnTo>
                  <a:lnTo>
                    <a:pt x="5259959" y="1028674"/>
                  </a:lnTo>
                  <a:lnTo>
                    <a:pt x="5259959" y="0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11376" y="1028712"/>
              <a:ext cx="6787515" cy="8095615"/>
            </a:xfrm>
            <a:custGeom>
              <a:avLst/>
              <a:gdLst/>
              <a:ahLst/>
              <a:cxnLst/>
              <a:rect l="l" t="t" r="r" b="b"/>
              <a:pathLst>
                <a:path w="6787515" h="8095615">
                  <a:moveTo>
                    <a:pt x="6040729" y="6332664"/>
                  </a:moveTo>
                  <a:lnTo>
                    <a:pt x="6032589" y="6324524"/>
                  </a:lnTo>
                  <a:lnTo>
                    <a:pt x="6008192" y="6324524"/>
                  </a:lnTo>
                  <a:lnTo>
                    <a:pt x="6008192" y="6355016"/>
                  </a:lnTo>
                  <a:lnTo>
                    <a:pt x="6008192" y="7351166"/>
                  </a:lnTo>
                  <a:lnTo>
                    <a:pt x="780757" y="7351166"/>
                  </a:lnTo>
                  <a:lnTo>
                    <a:pt x="780757" y="6355016"/>
                  </a:lnTo>
                  <a:lnTo>
                    <a:pt x="6008192" y="6355016"/>
                  </a:lnTo>
                  <a:lnTo>
                    <a:pt x="6008192" y="6324524"/>
                  </a:lnTo>
                  <a:lnTo>
                    <a:pt x="754329" y="6324524"/>
                  </a:lnTo>
                  <a:lnTo>
                    <a:pt x="748233" y="6330632"/>
                  </a:lnTo>
                  <a:lnTo>
                    <a:pt x="748233" y="7377595"/>
                  </a:lnTo>
                  <a:lnTo>
                    <a:pt x="756361" y="7385736"/>
                  </a:lnTo>
                  <a:lnTo>
                    <a:pt x="6032589" y="7385736"/>
                  </a:lnTo>
                  <a:lnTo>
                    <a:pt x="6040729" y="7377595"/>
                  </a:lnTo>
                  <a:lnTo>
                    <a:pt x="6040729" y="7351166"/>
                  </a:lnTo>
                  <a:lnTo>
                    <a:pt x="6040729" y="6355016"/>
                  </a:lnTo>
                  <a:lnTo>
                    <a:pt x="6040729" y="6332664"/>
                  </a:lnTo>
                  <a:close/>
                </a:path>
                <a:path w="6787515" h="8095615">
                  <a:moveTo>
                    <a:pt x="6046825" y="729830"/>
                  </a:moveTo>
                  <a:lnTo>
                    <a:pt x="6045301" y="720928"/>
                  </a:lnTo>
                  <a:lnTo>
                    <a:pt x="6040729" y="713562"/>
                  </a:lnTo>
                  <a:lnTo>
                    <a:pt x="6033351" y="708990"/>
                  </a:lnTo>
                  <a:lnTo>
                    <a:pt x="6024461" y="707466"/>
                  </a:lnTo>
                  <a:lnTo>
                    <a:pt x="6015558" y="708990"/>
                  </a:lnTo>
                  <a:lnTo>
                    <a:pt x="6008192" y="713562"/>
                  </a:lnTo>
                  <a:lnTo>
                    <a:pt x="5857735" y="864006"/>
                  </a:lnTo>
                  <a:lnTo>
                    <a:pt x="5707278" y="713562"/>
                  </a:lnTo>
                  <a:lnTo>
                    <a:pt x="5699899" y="708990"/>
                  </a:lnTo>
                  <a:lnTo>
                    <a:pt x="5691009" y="707466"/>
                  </a:lnTo>
                  <a:lnTo>
                    <a:pt x="5682107" y="708990"/>
                  </a:lnTo>
                  <a:lnTo>
                    <a:pt x="5674741" y="713562"/>
                  </a:lnTo>
                  <a:lnTo>
                    <a:pt x="5670169" y="720928"/>
                  </a:lnTo>
                  <a:lnTo>
                    <a:pt x="5668645" y="729830"/>
                  </a:lnTo>
                  <a:lnTo>
                    <a:pt x="5670169" y="738720"/>
                  </a:lnTo>
                  <a:lnTo>
                    <a:pt x="5674741" y="746086"/>
                  </a:lnTo>
                  <a:lnTo>
                    <a:pt x="5825198" y="896531"/>
                  </a:lnTo>
                  <a:lnTo>
                    <a:pt x="5674741" y="1046962"/>
                  </a:lnTo>
                  <a:lnTo>
                    <a:pt x="5670169" y="1054341"/>
                  </a:lnTo>
                  <a:lnTo>
                    <a:pt x="5668645" y="1063231"/>
                  </a:lnTo>
                  <a:lnTo>
                    <a:pt x="5670169" y="1072121"/>
                  </a:lnTo>
                  <a:lnTo>
                    <a:pt x="5674741" y="1079500"/>
                  </a:lnTo>
                  <a:lnTo>
                    <a:pt x="5682107" y="1084072"/>
                  </a:lnTo>
                  <a:lnTo>
                    <a:pt x="5691009" y="1085596"/>
                  </a:lnTo>
                  <a:lnTo>
                    <a:pt x="5699899" y="1084072"/>
                  </a:lnTo>
                  <a:lnTo>
                    <a:pt x="5707278" y="1079500"/>
                  </a:lnTo>
                  <a:lnTo>
                    <a:pt x="5857735" y="929068"/>
                  </a:lnTo>
                  <a:lnTo>
                    <a:pt x="6008192" y="1079500"/>
                  </a:lnTo>
                  <a:lnTo>
                    <a:pt x="6015558" y="1084072"/>
                  </a:lnTo>
                  <a:lnTo>
                    <a:pt x="6024461" y="1085596"/>
                  </a:lnTo>
                  <a:lnTo>
                    <a:pt x="6033351" y="1084072"/>
                  </a:lnTo>
                  <a:lnTo>
                    <a:pt x="6040729" y="1079500"/>
                  </a:lnTo>
                  <a:lnTo>
                    <a:pt x="6045301" y="1072121"/>
                  </a:lnTo>
                  <a:lnTo>
                    <a:pt x="6046825" y="1063231"/>
                  </a:lnTo>
                  <a:lnTo>
                    <a:pt x="6045301" y="1054341"/>
                  </a:lnTo>
                  <a:lnTo>
                    <a:pt x="6040729" y="1046962"/>
                  </a:lnTo>
                  <a:lnTo>
                    <a:pt x="5890260" y="896531"/>
                  </a:lnTo>
                  <a:lnTo>
                    <a:pt x="6040729" y="746086"/>
                  </a:lnTo>
                  <a:lnTo>
                    <a:pt x="6045301" y="738720"/>
                  </a:lnTo>
                  <a:lnTo>
                    <a:pt x="6046825" y="729830"/>
                  </a:lnTo>
                  <a:close/>
                </a:path>
                <a:path w="6787515" h="8095615">
                  <a:moveTo>
                    <a:pt x="6786918" y="8128"/>
                  </a:moveTo>
                  <a:lnTo>
                    <a:pt x="6778790" y="0"/>
                  </a:lnTo>
                  <a:lnTo>
                    <a:pt x="6756425" y="0"/>
                  </a:lnTo>
                  <a:lnTo>
                    <a:pt x="6756425" y="32524"/>
                  </a:lnTo>
                  <a:lnTo>
                    <a:pt x="6756425" y="8064741"/>
                  </a:lnTo>
                  <a:lnTo>
                    <a:pt x="32537" y="8064741"/>
                  </a:lnTo>
                  <a:lnTo>
                    <a:pt x="32537" y="32524"/>
                  </a:lnTo>
                  <a:lnTo>
                    <a:pt x="6756425" y="32524"/>
                  </a:lnTo>
                  <a:lnTo>
                    <a:pt x="6756425" y="0"/>
                  </a:lnTo>
                  <a:lnTo>
                    <a:pt x="8140" y="0"/>
                  </a:lnTo>
                  <a:lnTo>
                    <a:pt x="0" y="8128"/>
                  </a:lnTo>
                  <a:lnTo>
                    <a:pt x="0" y="8087106"/>
                  </a:lnTo>
                  <a:lnTo>
                    <a:pt x="8140" y="8095234"/>
                  </a:lnTo>
                  <a:lnTo>
                    <a:pt x="6778790" y="8095234"/>
                  </a:lnTo>
                  <a:lnTo>
                    <a:pt x="6786918" y="8087106"/>
                  </a:lnTo>
                  <a:lnTo>
                    <a:pt x="6786918" y="8064741"/>
                  </a:lnTo>
                  <a:lnTo>
                    <a:pt x="6786918" y="32524"/>
                  </a:lnTo>
                  <a:lnTo>
                    <a:pt x="6786918" y="8128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547" y="6146800"/>
              <a:ext cx="2289956" cy="22732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57095" y="1475413"/>
              <a:ext cx="1114425" cy="781050"/>
            </a:xfrm>
            <a:custGeom>
              <a:avLst/>
              <a:gdLst/>
              <a:ahLst/>
              <a:cxnLst/>
              <a:rect l="l" t="t" r="r" b="b"/>
              <a:pathLst>
                <a:path w="1114425" h="781050">
                  <a:moveTo>
                    <a:pt x="1114424" y="781049"/>
                  </a:moveTo>
                  <a:lnTo>
                    <a:pt x="0" y="781049"/>
                  </a:lnTo>
                  <a:lnTo>
                    <a:pt x="0" y="0"/>
                  </a:lnTo>
                  <a:lnTo>
                    <a:pt x="1114424" y="0"/>
                  </a:lnTo>
                  <a:lnTo>
                    <a:pt x="1114424" y="781049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996234" y="7618621"/>
            <a:ext cx="3676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29" dirty="0">
                <a:latin typeface="Courier New"/>
                <a:cs typeface="Courier New"/>
              </a:rPr>
              <a:t>Преимущества</a:t>
            </a:r>
            <a:endParaRPr sz="360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26818" y="1028701"/>
            <a:ext cx="7499350" cy="8353425"/>
            <a:chOff x="9726818" y="1028701"/>
            <a:chExt cx="7499350" cy="8353425"/>
          </a:xfrm>
        </p:grpSpPr>
        <p:sp>
          <p:nvSpPr>
            <p:cNvPr id="34" name="object 34"/>
            <p:cNvSpPr/>
            <p:nvPr/>
          </p:nvSpPr>
          <p:spPr>
            <a:xfrm>
              <a:off x="10013503" y="1297051"/>
              <a:ext cx="6757034" cy="8063230"/>
            </a:xfrm>
            <a:custGeom>
              <a:avLst/>
              <a:gdLst/>
              <a:ahLst/>
              <a:cxnLst/>
              <a:rect l="l" t="t" r="r" b="b"/>
              <a:pathLst>
                <a:path w="6757034" h="8063230">
                  <a:moveTo>
                    <a:pt x="6756416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6416" y="0"/>
                  </a:lnTo>
                  <a:lnTo>
                    <a:pt x="6756416" y="8062711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91138" y="1274689"/>
              <a:ext cx="6801484" cy="8107680"/>
            </a:xfrm>
            <a:custGeom>
              <a:avLst/>
              <a:gdLst/>
              <a:ahLst/>
              <a:cxnLst/>
              <a:rect l="l" t="t" r="r" b="b"/>
              <a:pathLst>
                <a:path w="6801484" h="8107680">
                  <a:moveTo>
                    <a:pt x="6778782" y="8107436"/>
                  </a:moveTo>
                  <a:lnTo>
                    <a:pt x="22365" y="8107436"/>
                  </a:lnTo>
                  <a:lnTo>
                    <a:pt x="13724" y="8105657"/>
                  </a:lnTo>
                  <a:lnTo>
                    <a:pt x="6607" y="8100829"/>
                  </a:lnTo>
                  <a:lnTo>
                    <a:pt x="1779" y="8093714"/>
                  </a:lnTo>
                  <a:lnTo>
                    <a:pt x="0" y="8085074"/>
                  </a:lnTo>
                  <a:lnTo>
                    <a:pt x="0" y="22362"/>
                  </a:lnTo>
                  <a:lnTo>
                    <a:pt x="1779" y="13722"/>
                  </a:lnTo>
                  <a:lnTo>
                    <a:pt x="6607" y="6607"/>
                  </a:lnTo>
                  <a:lnTo>
                    <a:pt x="13724" y="1778"/>
                  </a:lnTo>
                  <a:lnTo>
                    <a:pt x="22365" y="0"/>
                  </a:lnTo>
                  <a:lnTo>
                    <a:pt x="6778782" y="0"/>
                  </a:lnTo>
                  <a:lnTo>
                    <a:pt x="6801148" y="46758"/>
                  </a:lnTo>
                  <a:lnTo>
                    <a:pt x="44731" y="46758"/>
                  </a:lnTo>
                  <a:lnTo>
                    <a:pt x="44731" y="8062710"/>
                  </a:lnTo>
                  <a:lnTo>
                    <a:pt x="6801148" y="8062710"/>
                  </a:lnTo>
                  <a:lnTo>
                    <a:pt x="6801148" y="8085074"/>
                  </a:lnTo>
                  <a:lnTo>
                    <a:pt x="6799368" y="8093714"/>
                  </a:lnTo>
                  <a:lnTo>
                    <a:pt x="6794540" y="8100829"/>
                  </a:lnTo>
                  <a:lnTo>
                    <a:pt x="6787423" y="8105657"/>
                  </a:lnTo>
                  <a:lnTo>
                    <a:pt x="6778782" y="8107436"/>
                  </a:lnTo>
                  <a:close/>
                </a:path>
                <a:path w="6801484" h="8107680">
                  <a:moveTo>
                    <a:pt x="6801148" y="8062710"/>
                  </a:moveTo>
                  <a:lnTo>
                    <a:pt x="6754384" y="8062710"/>
                  </a:lnTo>
                  <a:lnTo>
                    <a:pt x="6754384" y="46758"/>
                  </a:lnTo>
                  <a:lnTo>
                    <a:pt x="6801148" y="46758"/>
                  </a:lnTo>
                  <a:lnTo>
                    <a:pt x="6801148" y="806271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43084" y="1044965"/>
              <a:ext cx="6754495" cy="8063230"/>
            </a:xfrm>
            <a:custGeom>
              <a:avLst/>
              <a:gdLst/>
              <a:ahLst/>
              <a:cxnLst/>
              <a:rect l="l" t="t" r="r" b="b"/>
              <a:pathLst>
                <a:path w="6754494" h="8063230">
                  <a:moveTo>
                    <a:pt x="6754384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4384" y="0"/>
                  </a:lnTo>
                  <a:lnTo>
                    <a:pt x="6754384" y="8062711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9018" y="1526871"/>
              <a:ext cx="3289095" cy="75818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491305" y="7369504"/>
              <a:ext cx="5260340" cy="1028700"/>
            </a:xfrm>
            <a:custGeom>
              <a:avLst/>
              <a:gdLst/>
              <a:ahLst/>
              <a:cxnLst/>
              <a:rect l="l" t="t" r="r" b="b"/>
              <a:pathLst>
                <a:path w="5260340" h="1028700">
                  <a:moveTo>
                    <a:pt x="5259959" y="0"/>
                  </a:moveTo>
                  <a:lnTo>
                    <a:pt x="0" y="0"/>
                  </a:lnTo>
                  <a:lnTo>
                    <a:pt x="0" y="1028674"/>
                  </a:lnTo>
                  <a:lnTo>
                    <a:pt x="5259959" y="1028674"/>
                  </a:lnTo>
                  <a:lnTo>
                    <a:pt x="5259959" y="0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26816" y="1028712"/>
              <a:ext cx="6787515" cy="8095615"/>
            </a:xfrm>
            <a:custGeom>
              <a:avLst/>
              <a:gdLst/>
              <a:ahLst/>
              <a:cxnLst/>
              <a:rect l="l" t="t" r="r" b="b"/>
              <a:pathLst>
                <a:path w="6787515" h="8095615">
                  <a:moveTo>
                    <a:pt x="6040717" y="6332664"/>
                  </a:moveTo>
                  <a:lnTo>
                    <a:pt x="6032589" y="6324524"/>
                  </a:lnTo>
                  <a:lnTo>
                    <a:pt x="6008179" y="6324524"/>
                  </a:lnTo>
                  <a:lnTo>
                    <a:pt x="6008179" y="6355016"/>
                  </a:lnTo>
                  <a:lnTo>
                    <a:pt x="6008179" y="7351166"/>
                  </a:lnTo>
                  <a:lnTo>
                    <a:pt x="780757" y="7351166"/>
                  </a:lnTo>
                  <a:lnTo>
                    <a:pt x="780757" y="6355016"/>
                  </a:lnTo>
                  <a:lnTo>
                    <a:pt x="6008179" y="6355016"/>
                  </a:lnTo>
                  <a:lnTo>
                    <a:pt x="6008179" y="6324524"/>
                  </a:lnTo>
                  <a:lnTo>
                    <a:pt x="754329" y="6324524"/>
                  </a:lnTo>
                  <a:lnTo>
                    <a:pt x="748220" y="6330632"/>
                  </a:lnTo>
                  <a:lnTo>
                    <a:pt x="748220" y="7377595"/>
                  </a:lnTo>
                  <a:lnTo>
                    <a:pt x="756361" y="7385736"/>
                  </a:lnTo>
                  <a:lnTo>
                    <a:pt x="6032589" y="7385736"/>
                  </a:lnTo>
                  <a:lnTo>
                    <a:pt x="6040717" y="7377595"/>
                  </a:lnTo>
                  <a:lnTo>
                    <a:pt x="6040717" y="7351166"/>
                  </a:lnTo>
                  <a:lnTo>
                    <a:pt x="6040717" y="6355016"/>
                  </a:lnTo>
                  <a:lnTo>
                    <a:pt x="6040717" y="6332664"/>
                  </a:lnTo>
                  <a:close/>
                </a:path>
                <a:path w="6787515" h="8095615">
                  <a:moveTo>
                    <a:pt x="6046813" y="729830"/>
                  </a:moveTo>
                  <a:lnTo>
                    <a:pt x="6045289" y="720928"/>
                  </a:lnTo>
                  <a:lnTo>
                    <a:pt x="6040717" y="713562"/>
                  </a:lnTo>
                  <a:lnTo>
                    <a:pt x="6033351" y="708990"/>
                  </a:lnTo>
                  <a:lnTo>
                    <a:pt x="6024448" y="707466"/>
                  </a:lnTo>
                  <a:lnTo>
                    <a:pt x="6015558" y="708990"/>
                  </a:lnTo>
                  <a:lnTo>
                    <a:pt x="6008179" y="713562"/>
                  </a:lnTo>
                  <a:lnTo>
                    <a:pt x="5857722" y="864006"/>
                  </a:lnTo>
                  <a:lnTo>
                    <a:pt x="5707265" y="713562"/>
                  </a:lnTo>
                  <a:lnTo>
                    <a:pt x="5699899" y="708990"/>
                  </a:lnTo>
                  <a:lnTo>
                    <a:pt x="5690997" y="707466"/>
                  </a:lnTo>
                  <a:lnTo>
                    <a:pt x="5682107" y="708990"/>
                  </a:lnTo>
                  <a:lnTo>
                    <a:pt x="5674741" y="713562"/>
                  </a:lnTo>
                  <a:lnTo>
                    <a:pt x="5670156" y="720928"/>
                  </a:lnTo>
                  <a:lnTo>
                    <a:pt x="5668632" y="729830"/>
                  </a:lnTo>
                  <a:lnTo>
                    <a:pt x="5670156" y="738720"/>
                  </a:lnTo>
                  <a:lnTo>
                    <a:pt x="5674741" y="746086"/>
                  </a:lnTo>
                  <a:lnTo>
                    <a:pt x="5825185" y="896531"/>
                  </a:lnTo>
                  <a:lnTo>
                    <a:pt x="5674741" y="1046962"/>
                  </a:lnTo>
                  <a:lnTo>
                    <a:pt x="5670156" y="1054341"/>
                  </a:lnTo>
                  <a:lnTo>
                    <a:pt x="5668632" y="1063231"/>
                  </a:lnTo>
                  <a:lnTo>
                    <a:pt x="5670156" y="1072121"/>
                  </a:lnTo>
                  <a:lnTo>
                    <a:pt x="5674741" y="1079500"/>
                  </a:lnTo>
                  <a:lnTo>
                    <a:pt x="5682107" y="1084072"/>
                  </a:lnTo>
                  <a:lnTo>
                    <a:pt x="5690997" y="1085596"/>
                  </a:lnTo>
                  <a:lnTo>
                    <a:pt x="5699899" y="1084072"/>
                  </a:lnTo>
                  <a:lnTo>
                    <a:pt x="5707265" y="1079500"/>
                  </a:lnTo>
                  <a:lnTo>
                    <a:pt x="5857722" y="929068"/>
                  </a:lnTo>
                  <a:lnTo>
                    <a:pt x="6008179" y="1079500"/>
                  </a:lnTo>
                  <a:lnTo>
                    <a:pt x="6015558" y="1084072"/>
                  </a:lnTo>
                  <a:lnTo>
                    <a:pt x="6024448" y="1085596"/>
                  </a:lnTo>
                  <a:lnTo>
                    <a:pt x="6033351" y="1084072"/>
                  </a:lnTo>
                  <a:lnTo>
                    <a:pt x="6040717" y="1079500"/>
                  </a:lnTo>
                  <a:lnTo>
                    <a:pt x="6045289" y="1072121"/>
                  </a:lnTo>
                  <a:lnTo>
                    <a:pt x="6046813" y="1063231"/>
                  </a:lnTo>
                  <a:lnTo>
                    <a:pt x="6045289" y="1054341"/>
                  </a:lnTo>
                  <a:lnTo>
                    <a:pt x="6040717" y="1046962"/>
                  </a:lnTo>
                  <a:lnTo>
                    <a:pt x="5890247" y="896531"/>
                  </a:lnTo>
                  <a:lnTo>
                    <a:pt x="6040717" y="746086"/>
                  </a:lnTo>
                  <a:lnTo>
                    <a:pt x="6045289" y="738720"/>
                  </a:lnTo>
                  <a:lnTo>
                    <a:pt x="6046813" y="729830"/>
                  </a:lnTo>
                  <a:close/>
                </a:path>
                <a:path w="6787515" h="8095615">
                  <a:moveTo>
                    <a:pt x="6786918" y="8128"/>
                  </a:moveTo>
                  <a:lnTo>
                    <a:pt x="6778777" y="0"/>
                  </a:lnTo>
                  <a:lnTo>
                    <a:pt x="6756413" y="0"/>
                  </a:lnTo>
                  <a:lnTo>
                    <a:pt x="6756413" y="32524"/>
                  </a:lnTo>
                  <a:lnTo>
                    <a:pt x="6756413" y="8064741"/>
                  </a:lnTo>
                  <a:lnTo>
                    <a:pt x="32524" y="8064741"/>
                  </a:lnTo>
                  <a:lnTo>
                    <a:pt x="32524" y="32524"/>
                  </a:lnTo>
                  <a:lnTo>
                    <a:pt x="6756413" y="32524"/>
                  </a:lnTo>
                  <a:lnTo>
                    <a:pt x="6756413" y="0"/>
                  </a:lnTo>
                  <a:lnTo>
                    <a:pt x="8128" y="0"/>
                  </a:lnTo>
                  <a:lnTo>
                    <a:pt x="0" y="8128"/>
                  </a:lnTo>
                  <a:lnTo>
                    <a:pt x="0" y="8087106"/>
                  </a:lnTo>
                  <a:lnTo>
                    <a:pt x="8128" y="8095234"/>
                  </a:lnTo>
                  <a:lnTo>
                    <a:pt x="6778777" y="8095234"/>
                  </a:lnTo>
                  <a:lnTo>
                    <a:pt x="6786918" y="8087106"/>
                  </a:lnTo>
                  <a:lnTo>
                    <a:pt x="6786918" y="8064741"/>
                  </a:lnTo>
                  <a:lnTo>
                    <a:pt x="6786918" y="32524"/>
                  </a:lnTo>
                  <a:lnTo>
                    <a:pt x="6786918" y="8128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980" y="6146800"/>
              <a:ext cx="2289956" cy="22732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364937" y="1475413"/>
              <a:ext cx="1123950" cy="781050"/>
            </a:xfrm>
            <a:custGeom>
              <a:avLst/>
              <a:gdLst/>
              <a:ahLst/>
              <a:cxnLst/>
              <a:rect l="l" t="t" r="r" b="b"/>
              <a:pathLst>
                <a:path w="1123950" h="781050">
                  <a:moveTo>
                    <a:pt x="1123949" y="781049"/>
                  </a:moveTo>
                  <a:lnTo>
                    <a:pt x="0" y="781049"/>
                  </a:lnTo>
                  <a:lnTo>
                    <a:pt x="0" y="0"/>
                  </a:lnTo>
                  <a:lnTo>
                    <a:pt x="1123949" y="0"/>
                  </a:lnTo>
                  <a:lnTo>
                    <a:pt x="1123949" y="781049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649182" y="7618621"/>
            <a:ext cx="286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5" dirty="0">
                <a:latin typeface="Courier New"/>
                <a:cs typeface="Courier New"/>
              </a:rPr>
              <a:t>Недостатки</a:t>
            </a:r>
            <a:endParaRPr sz="360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07046" y="1533460"/>
            <a:ext cx="8749030" cy="3990975"/>
            <a:chOff x="2307046" y="1533460"/>
            <a:chExt cx="8749030" cy="3990975"/>
          </a:xfrm>
        </p:grpSpPr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046" y="1538976"/>
              <a:ext cx="97791" cy="977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046" y="2765813"/>
              <a:ext cx="97791" cy="977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046" y="3992650"/>
              <a:ext cx="97791" cy="977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046" y="5219487"/>
              <a:ext cx="97791" cy="977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0811" y="1533460"/>
              <a:ext cx="104775" cy="10477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0811" y="2990785"/>
              <a:ext cx="104775" cy="104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0811" y="4448110"/>
              <a:ext cx="104775" cy="104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0811" y="5419660"/>
              <a:ext cx="104775" cy="10477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550770" y="1315882"/>
            <a:ext cx="3545204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sz="2200" b="1" spc="120" dirty="0">
                <a:latin typeface="Trebuchet MS"/>
                <a:cs typeface="Trebuchet MS"/>
              </a:rPr>
              <a:t>Готовность</a:t>
            </a:r>
            <a:r>
              <a:rPr sz="2200" b="1" spc="-160" dirty="0">
                <a:latin typeface="Trebuchet MS"/>
                <a:cs typeface="Trebuchet MS"/>
              </a:rPr>
              <a:t> </a:t>
            </a:r>
            <a:r>
              <a:rPr sz="2200" b="1" spc="155" dirty="0">
                <a:latin typeface="Trebuchet MS"/>
                <a:cs typeface="Trebuchet MS"/>
              </a:rPr>
              <a:t>работников </a:t>
            </a:r>
            <a:r>
              <a:rPr sz="2200" b="1" spc="-650" dirty="0">
                <a:latin typeface="Trebuchet MS"/>
                <a:cs typeface="Trebuchet MS"/>
              </a:rPr>
              <a:t> </a:t>
            </a:r>
            <a:r>
              <a:rPr sz="2200" b="1" spc="190" dirty="0">
                <a:latin typeface="Trebuchet MS"/>
                <a:cs typeface="Trebuchet MS"/>
              </a:rPr>
              <a:t>принимать</a:t>
            </a:r>
            <a:r>
              <a:rPr sz="2200" b="1" spc="-100" dirty="0">
                <a:latin typeface="Trebuchet MS"/>
                <a:cs typeface="Trebuchet MS"/>
              </a:rPr>
              <a:t> </a:t>
            </a:r>
            <a:r>
              <a:rPr sz="2200" b="1" spc="160" dirty="0">
                <a:latin typeface="Trebuchet MS"/>
                <a:cs typeface="Trebuchet MS"/>
              </a:rPr>
              <a:t>на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50" dirty="0">
                <a:latin typeface="Trebuchet MS"/>
                <a:cs typeface="Trebuchet MS"/>
              </a:rPr>
              <a:t>себя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50770" y="2133774"/>
            <a:ext cx="4604385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sz="2200" b="1" spc="120" dirty="0">
                <a:latin typeface="Trebuchet MS"/>
                <a:cs typeface="Trebuchet MS"/>
              </a:rPr>
              <a:t>обязательства</a:t>
            </a:r>
            <a:r>
              <a:rPr sz="2200" b="1" spc="-110" dirty="0">
                <a:latin typeface="Trebuchet MS"/>
                <a:cs typeface="Trebuchet MS"/>
              </a:rPr>
              <a:t> </a:t>
            </a:r>
            <a:r>
              <a:rPr sz="2200" b="1" spc="85" dirty="0">
                <a:latin typeface="Trebuchet MS"/>
                <a:cs typeface="Trebuchet MS"/>
              </a:rPr>
              <a:t>перед</a:t>
            </a:r>
            <a:r>
              <a:rPr sz="2200" b="1" spc="-105" dirty="0">
                <a:latin typeface="Trebuchet MS"/>
                <a:cs typeface="Trebuchet MS"/>
              </a:rPr>
              <a:t> </a:t>
            </a:r>
            <a:r>
              <a:rPr sz="2200" b="1" spc="114" dirty="0">
                <a:latin typeface="Trebuchet MS"/>
                <a:cs typeface="Trebuchet MS"/>
              </a:rPr>
              <a:t>другими. </a:t>
            </a:r>
            <a:r>
              <a:rPr sz="2200" b="1" spc="-645" dirty="0">
                <a:latin typeface="Trebuchet MS"/>
                <a:cs typeface="Trebuchet MS"/>
              </a:rPr>
              <a:t> </a:t>
            </a:r>
            <a:r>
              <a:rPr sz="2200" b="1" spc="114" dirty="0">
                <a:latin typeface="Trebuchet MS"/>
                <a:cs typeface="Trebuchet MS"/>
              </a:rPr>
              <a:t>Четкое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100" dirty="0">
                <a:latin typeface="Trebuchet MS"/>
                <a:cs typeface="Trebuchet MS"/>
              </a:rPr>
              <a:t>определение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50770" y="2951665"/>
            <a:ext cx="4921250" cy="411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8465">
              <a:lnSpc>
                <a:spcPct val="122000"/>
              </a:lnSpc>
              <a:spcBef>
                <a:spcPts val="95"/>
              </a:spcBef>
            </a:pPr>
            <a:r>
              <a:rPr sz="2200" b="1" spc="95" dirty="0">
                <a:latin typeface="Trebuchet MS"/>
                <a:cs typeface="Trebuchet MS"/>
              </a:rPr>
              <a:t>обязательств,</a:t>
            </a:r>
            <a:r>
              <a:rPr sz="2200" b="1" spc="-105" dirty="0">
                <a:latin typeface="Trebuchet MS"/>
                <a:cs typeface="Trebuchet MS"/>
              </a:rPr>
              <a:t> </a:t>
            </a:r>
            <a:r>
              <a:rPr sz="2200" b="1" spc="130" dirty="0">
                <a:latin typeface="Trebuchet MS"/>
                <a:cs typeface="Trebuchet MS"/>
              </a:rPr>
              <a:t>которые</a:t>
            </a:r>
            <a:r>
              <a:rPr sz="2200" b="1" spc="-105" dirty="0">
                <a:latin typeface="Trebuchet MS"/>
                <a:cs typeface="Trebuchet MS"/>
              </a:rPr>
              <a:t> </a:t>
            </a:r>
            <a:r>
              <a:rPr sz="2200" b="1" spc="180" dirty="0">
                <a:latin typeface="Trebuchet MS"/>
                <a:cs typeface="Trebuchet MS"/>
              </a:rPr>
              <a:t>они</a:t>
            </a:r>
            <a:r>
              <a:rPr sz="2200" b="1" spc="-100" dirty="0">
                <a:latin typeface="Trebuchet MS"/>
                <a:cs typeface="Trebuchet MS"/>
              </a:rPr>
              <a:t> </a:t>
            </a:r>
            <a:r>
              <a:rPr sz="2200" b="1" spc="160" dirty="0">
                <a:latin typeface="Trebuchet MS"/>
                <a:cs typeface="Trebuchet MS"/>
              </a:rPr>
              <a:t>на </a:t>
            </a:r>
            <a:r>
              <a:rPr sz="2200" b="1" spc="-650" dirty="0">
                <a:latin typeface="Trebuchet MS"/>
                <a:cs typeface="Trebuchet MS"/>
              </a:rPr>
              <a:t> </a:t>
            </a:r>
            <a:r>
              <a:rPr sz="2200" b="1" spc="50" dirty="0">
                <a:latin typeface="Trebuchet MS"/>
                <a:cs typeface="Trebuchet MS"/>
              </a:rPr>
              <a:t>себя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45" dirty="0">
                <a:latin typeface="Trebuchet MS"/>
                <a:cs typeface="Trebuchet MS"/>
              </a:rPr>
              <a:t>берут.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22000"/>
              </a:lnSpc>
            </a:pPr>
            <a:r>
              <a:rPr sz="2200" b="1" spc="120" dirty="0">
                <a:latin typeface="Trebuchet MS"/>
                <a:cs typeface="Trebuchet MS"/>
              </a:rPr>
              <a:t>Стремление</a:t>
            </a:r>
            <a:r>
              <a:rPr sz="2200" b="1" spc="-100" dirty="0">
                <a:latin typeface="Trebuchet MS"/>
                <a:cs typeface="Trebuchet MS"/>
              </a:rPr>
              <a:t> </a:t>
            </a:r>
            <a:r>
              <a:rPr sz="2200" b="1" spc="145" dirty="0">
                <a:latin typeface="Trebuchet MS"/>
                <a:cs typeface="Trebuchet MS"/>
              </a:rPr>
              <a:t>прилагать</a:t>
            </a:r>
            <a:r>
              <a:rPr sz="2200" b="1" spc="-100" dirty="0">
                <a:latin typeface="Trebuchet MS"/>
                <a:cs typeface="Trebuchet MS"/>
              </a:rPr>
              <a:t> </a:t>
            </a:r>
            <a:r>
              <a:rPr sz="2200" b="1" spc="135" dirty="0">
                <a:latin typeface="Trebuchet MS"/>
                <a:cs typeface="Trebuchet MS"/>
              </a:rPr>
              <a:t>должные </a:t>
            </a:r>
            <a:r>
              <a:rPr sz="2200" b="1" spc="-650" dirty="0">
                <a:latin typeface="Trebuchet MS"/>
                <a:cs typeface="Trebuchet MS"/>
              </a:rPr>
              <a:t> </a:t>
            </a:r>
            <a:r>
              <a:rPr sz="2200" b="1" spc="130" dirty="0">
                <a:latin typeface="Trebuchet MS"/>
                <a:cs typeface="Trebuchet MS"/>
              </a:rPr>
              <a:t>усилия </a:t>
            </a:r>
            <a:r>
              <a:rPr sz="2200" b="1" spc="170" dirty="0">
                <a:latin typeface="Trebuchet MS"/>
                <a:cs typeface="Trebuchet MS"/>
              </a:rPr>
              <a:t>к выполнению </a:t>
            </a:r>
            <a:r>
              <a:rPr sz="2200" b="1" spc="125" dirty="0">
                <a:latin typeface="Trebuchet MS"/>
                <a:cs typeface="Trebuchet MS"/>
              </a:rPr>
              <a:t>своих </a:t>
            </a:r>
            <a:r>
              <a:rPr sz="2200" b="1" spc="130" dirty="0">
                <a:latin typeface="Trebuchet MS"/>
                <a:cs typeface="Trebuchet MS"/>
              </a:rPr>
              <a:t> </a:t>
            </a:r>
            <a:r>
              <a:rPr sz="2200" b="1" spc="95" dirty="0">
                <a:latin typeface="Trebuchet MS"/>
                <a:cs typeface="Trebuchet MS"/>
              </a:rPr>
              <a:t>обязательств.</a:t>
            </a:r>
            <a:endParaRPr sz="2200">
              <a:latin typeface="Trebuchet MS"/>
              <a:cs typeface="Trebuchet MS"/>
            </a:endParaRPr>
          </a:p>
          <a:p>
            <a:pPr marL="12700" marR="827405">
              <a:lnSpc>
                <a:spcPct val="122000"/>
              </a:lnSpc>
            </a:pPr>
            <a:r>
              <a:rPr sz="2200" b="1" spc="120" dirty="0">
                <a:latin typeface="Trebuchet MS"/>
                <a:cs typeface="Trebuchet MS"/>
              </a:rPr>
              <a:t>Готовность </a:t>
            </a:r>
            <a:r>
              <a:rPr sz="2200" b="1" spc="110" dirty="0">
                <a:latin typeface="Trebuchet MS"/>
                <a:cs typeface="Trebuchet MS"/>
              </a:rPr>
              <a:t>честно </a:t>
            </a:r>
            <a:r>
              <a:rPr sz="2200" b="1" spc="270" dirty="0">
                <a:latin typeface="Trebuchet MS"/>
                <a:cs typeface="Trebuchet MS"/>
              </a:rPr>
              <a:t>и </a:t>
            </a:r>
            <a:r>
              <a:rPr sz="2200" b="1" spc="275" dirty="0">
                <a:latin typeface="Trebuchet MS"/>
                <a:cs typeface="Trebuchet MS"/>
              </a:rPr>
              <a:t> </a:t>
            </a:r>
            <a:r>
              <a:rPr sz="2200" b="1" spc="135" dirty="0">
                <a:latin typeface="Trebuchet MS"/>
                <a:cs typeface="Trebuchet MS"/>
              </a:rPr>
              <a:t>незамедлительно </a:t>
            </a:r>
            <a:r>
              <a:rPr sz="2200" b="1" spc="140" dirty="0">
                <a:latin typeface="Trebuchet MS"/>
                <a:cs typeface="Trebuchet MS"/>
              </a:rPr>
              <a:t> </a:t>
            </a:r>
            <a:r>
              <a:rPr sz="2200" b="1" spc="165" dirty="0">
                <a:latin typeface="Trebuchet MS"/>
                <a:cs typeface="Trebuchet MS"/>
              </a:rPr>
              <a:t>информировать</a:t>
            </a:r>
            <a:r>
              <a:rPr sz="2200" b="1" spc="-125" dirty="0">
                <a:latin typeface="Trebuchet MS"/>
                <a:cs typeface="Trebuchet MS"/>
              </a:rPr>
              <a:t> </a:t>
            </a:r>
            <a:r>
              <a:rPr sz="2200" b="1" spc="105" dirty="0">
                <a:latin typeface="Trebuchet MS"/>
                <a:cs typeface="Trebuchet MS"/>
              </a:rPr>
              <a:t>об</a:t>
            </a:r>
            <a:r>
              <a:rPr sz="2200" b="1" spc="-125" dirty="0">
                <a:latin typeface="Trebuchet MS"/>
                <a:cs typeface="Trebuchet MS"/>
              </a:rPr>
              <a:t> </a:t>
            </a:r>
            <a:r>
              <a:rPr sz="2200" b="1" spc="100" dirty="0">
                <a:latin typeface="Trebuchet MS"/>
                <a:cs typeface="Trebuchet MS"/>
              </a:rPr>
              <a:t>угрозах </a:t>
            </a:r>
            <a:r>
              <a:rPr sz="2200" b="1" spc="-645" dirty="0">
                <a:latin typeface="Trebuchet MS"/>
                <a:cs typeface="Trebuchet MS"/>
              </a:rPr>
              <a:t> </a:t>
            </a:r>
            <a:r>
              <a:rPr sz="2200" b="1" spc="170" dirty="0">
                <a:latin typeface="Trebuchet MS"/>
                <a:cs typeface="Trebuchet MS"/>
              </a:rPr>
              <a:t>выполнению </a:t>
            </a:r>
            <a:r>
              <a:rPr sz="2200" b="1" spc="125" dirty="0">
                <a:latin typeface="Trebuchet MS"/>
                <a:cs typeface="Trebuchet MS"/>
              </a:rPr>
              <a:t>своих </a:t>
            </a:r>
            <a:r>
              <a:rPr sz="2200" b="1" spc="130" dirty="0">
                <a:latin typeface="Trebuchet MS"/>
                <a:cs typeface="Trebuchet MS"/>
              </a:rPr>
              <a:t> </a:t>
            </a:r>
            <a:r>
              <a:rPr sz="2200" b="1" spc="95" dirty="0">
                <a:latin typeface="Trebuchet MS"/>
                <a:cs typeface="Trebuchet MS"/>
              </a:rPr>
              <a:t>обязательств.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207341" y="1243716"/>
            <a:ext cx="3770629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900"/>
              </a:lnSpc>
              <a:spcBef>
                <a:spcPts val="95"/>
              </a:spcBef>
            </a:pPr>
            <a:r>
              <a:rPr sz="2200" b="1" spc="125" dirty="0">
                <a:latin typeface="Trebuchet MS"/>
                <a:cs typeface="Trebuchet MS"/>
              </a:rPr>
              <a:t>Разрозненная связь </a:t>
            </a:r>
            <a:r>
              <a:rPr sz="2200" b="1" dirty="0">
                <a:latin typeface="Trebuchet MS"/>
                <a:cs typeface="Trebuchet MS"/>
              </a:rPr>
              <a:t>с </a:t>
            </a:r>
            <a:r>
              <a:rPr sz="2200" b="1" spc="5" dirty="0">
                <a:latin typeface="Trebuchet MS"/>
                <a:cs typeface="Trebuchet MS"/>
              </a:rPr>
              <a:t> </a:t>
            </a:r>
            <a:r>
              <a:rPr sz="2200" b="1" spc="220" dirty="0">
                <a:latin typeface="Trebuchet MS"/>
                <a:cs typeface="Trebuchet MS"/>
              </a:rPr>
              <a:t>внешними</a:t>
            </a:r>
            <a:r>
              <a:rPr sz="2200" b="1" spc="-140" dirty="0">
                <a:latin typeface="Trebuchet MS"/>
                <a:cs typeface="Trebuchet MS"/>
              </a:rPr>
              <a:t> </a:t>
            </a:r>
            <a:r>
              <a:rPr sz="2200" b="1" spc="185" dirty="0">
                <a:latin typeface="Trebuchet MS"/>
                <a:cs typeface="Trebuchet MS"/>
              </a:rPr>
              <a:t>источниками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207341" y="2215266"/>
            <a:ext cx="4222115" cy="439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7525">
              <a:lnSpc>
                <a:spcPct val="144900"/>
              </a:lnSpc>
              <a:spcBef>
                <a:spcPts val="95"/>
              </a:spcBef>
            </a:pPr>
            <a:r>
              <a:rPr sz="2200" b="1" spc="155" dirty="0">
                <a:latin typeface="Trebuchet MS"/>
                <a:cs typeface="Trebuchet MS"/>
              </a:rPr>
              <a:t>информации. </a:t>
            </a:r>
            <a:r>
              <a:rPr sz="2200" b="1" spc="160" dirty="0">
                <a:latin typeface="Trebuchet MS"/>
                <a:cs typeface="Trebuchet MS"/>
              </a:rPr>
              <a:t> </a:t>
            </a:r>
            <a:r>
              <a:rPr sz="2200" b="1" spc="105" dirty="0">
                <a:latin typeface="Trebuchet MS"/>
                <a:cs typeface="Trebuchet MS"/>
              </a:rPr>
              <a:t>Несогласованное </a:t>
            </a:r>
            <a:r>
              <a:rPr sz="2200" b="1" spc="110" dirty="0">
                <a:latin typeface="Trebuchet MS"/>
                <a:cs typeface="Trebuchet MS"/>
              </a:rPr>
              <a:t> </a:t>
            </a:r>
            <a:r>
              <a:rPr sz="2200" b="1" spc="114" dirty="0">
                <a:latin typeface="Trebuchet MS"/>
                <a:cs typeface="Trebuchet MS"/>
              </a:rPr>
              <a:t>представление</a:t>
            </a:r>
            <a:r>
              <a:rPr sz="2200" b="1" spc="-114" dirty="0">
                <a:latin typeface="Trebuchet MS"/>
                <a:cs typeface="Trebuchet MS"/>
              </a:rPr>
              <a:t> </a:t>
            </a:r>
            <a:r>
              <a:rPr sz="2200" b="1" spc="114" dirty="0">
                <a:latin typeface="Trebuchet MS"/>
                <a:cs typeface="Trebuchet MS"/>
              </a:rPr>
              <a:t>о</a:t>
            </a:r>
            <a:r>
              <a:rPr sz="2200" b="1" spc="-114" dirty="0">
                <a:latin typeface="Trebuchet MS"/>
                <a:cs typeface="Trebuchet MS"/>
              </a:rPr>
              <a:t> </a:t>
            </a:r>
            <a:r>
              <a:rPr sz="2200" b="1" spc="145" dirty="0">
                <a:latin typeface="Trebuchet MS"/>
                <a:cs typeface="Trebuchet MS"/>
              </a:rPr>
              <a:t>разных </a:t>
            </a:r>
            <a:r>
              <a:rPr sz="2200" b="1" spc="-650" dirty="0">
                <a:latin typeface="Trebuchet MS"/>
                <a:cs typeface="Trebuchet MS"/>
              </a:rPr>
              <a:t> </a:t>
            </a:r>
            <a:r>
              <a:rPr sz="2200" b="1" spc="105" dirty="0">
                <a:latin typeface="Trebuchet MS"/>
                <a:cs typeface="Trebuchet MS"/>
              </a:rPr>
              <a:t>сторонах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85" dirty="0">
                <a:latin typeface="Trebuchet MS"/>
                <a:cs typeface="Trebuchet MS"/>
              </a:rPr>
              <a:t>проекта.</a:t>
            </a:r>
            <a:endParaRPr sz="2200">
              <a:latin typeface="Trebuchet MS"/>
              <a:cs typeface="Trebuchet MS"/>
            </a:endParaRPr>
          </a:p>
          <a:p>
            <a:pPr marL="12700" marR="93345">
              <a:lnSpc>
                <a:spcPct val="144900"/>
              </a:lnSpc>
            </a:pPr>
            <a:r>
              <a:rPr sz="2200" b="1" spc="110" dirty="0">
                <a:latin typeface="Trebuchet MS"/>
                <a:cs typeface="Trebuchet MS"/>
              </a:rPr>
              <a:t>Несогласованность</a:t>
            </a:r>
            <a:r>
              <a:rPr sz="2200" b="1" spc="-155" dirty="0">
                <a:latin typeface="Trebuchet MS"/>
                <a:cs typeface="Trebuchet MS"/>
              </a:rPr>
              <a:t> </a:t>
            </a:r>
            <a:r>
              <a:rPr sz="2200" b="1" spc="170" dirty="0">
                <a:latin typeface="Trebuchet MS"/>
                <a:cs typeface="Trebuchet MS"/>
              </a:rPr>
              <a:t>личных </a:t>
            </a:r>
            <a:r>
              <a:rPr sz="2200" b="1" spc="-650" dirty="0">
                <a:latin typeface="Trebuchet MS"/>
                <a:cs typeface="Trebuchet MS"/>
              </a:rPr>
              <a:t> </a:t>
            </a:r>
            <a:r>
              <a:rPr sz="2200" b="1" spc="150" dirty="0">
                <a:latin typeface="Trebuchet MS"/>
                <a:cs typeface="Trebuchet MS"/>
              </a:rPr>
              <a:t>планов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135" dirty="0">
                <a:latin typeface="Trebuchet MS"/>
                <a:cs typeface="Trebuchet MS"/>
              </a:rPr>
              <a:t>членов</a:t>
            </a:r>
            <a:r>
              <a:rPr sz="2200" b="1" spc="-90" dirty="0">
                <a:latin typeface="Trebuchet MS"/>
                <a:cs typeface="Trebuchet MS"/>
              </a:rPr>
              <a:t> </a:t>
            </a:r>
            <a:r>
              <a:rPr sz="2200" b="1" spc="80" dirty="0">
                <a:latin typeface="Trebuchet MS"/>
                <a:cs typeface="Trebuchet MS"/>
              </a:rPr>
              <a:t>группы.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44900"/>
              </a:lnSpc>
            </a:pPr>
            <a:r>
              <a:rPr sz="2200" b="1" spc="125" dirty="0">
                <a:latin typeface="Trebuchet MS"/>
                <a:cs typeface="Trebuchet MS"/>
              </a:rPr>
              <a:t>Отсутствие </a:t>
            </a:r>
            <a:r>
              <a:rPr sz="2200" b="1" spc="105" dirty="0">
                <a:latin typeface="Trebuchet MS"/>
                <a:cs typeface="Trebuchet MS"/>
              </a:rPr>
              <a:t>опыта, </a:t>
            </a:r>
            <a:r>
              <a:rPr sz="2200" b="1" spc="110" dirty="0">
                <a:latin typeface="Trebuchet MS"/>
                <a:cs typeface="Trebuchet MS"/>
              </a:rPr>
              <a:t> </a:t>
            </a:r>
            <a:r>
              <a:rPr sz="2200" b="1" spc="165" dirty="0">
                <a:latin typeface="Trebuchet MS"/>
                <a:cs typeface="Trebuchet MS"/>
              </a:rPr>
              <a:t>снижающее</a:t>
            </a:r>
            <a:r>
              <a:rPr sz="2200" b="1" spc="-150" dirty="0">
                <a:latin typeface="Trebuchet MS"/>
                <a:cs typeface="Trebuchet MS"/>
              </a:rPr>
              <a:t> </a:t>
            </a:r>
            <a:r>
              <a:rPr sz="2200" b="1" spc="114" dirty="0">
                <a:latin typeface="Trebuchet MS"/>
                <a:cs typeface="Trebuchet MS"/>
              </a:rPr>
              <a:t>эффективность </a:t>
            </a:r>
            <a:r>
              <a:rPr sz="2200" b="1" spc="-645" dirty="0">
                <a:latin typeface="Trebuchet MS"/>
                <a:cs typeface="Trebuchet MS"/>
              </a:rPr>
              <a:t> </a:t>
            </a:r>
            <a:r>
              <a:rPr sz="2200" b="1" spc="155" dirty="0">
                <a:latin typeface="Trebuchet MS"/>
                <a:cs typeface="Trebuchet MS"/>
              </a:rPr>
              <a:t>коллективной</a:t>
            </a:r>
            <a:r>
              <a:rPr sz="2200" b="1" spc="-95" dirty="0">
                <a:latin typeface="Trebuchet MS"/>
                <a:cs typeface="Trebuchet MS"/>
              </a:rPr>
              <a:t> </a:t>
            </a:r>
            <a:r>
              <a:rPr sz="2200" b="1" spc="95" dirty="0">
                <a:latin typeface="Trebuchet MS"/>
                <a:cs typeface="Trebuchet MS"/>
              </a:rPr>
              <a:t>работы.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170" name="Picture 2" descr="\\iscsi\profiles\Voronkovava\Desktop\Розовый и Красный Дигитализм Будешь моей валентинкой Предложение Презентация о любви\1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905"/>
            <a:chOff x="0" y="0"/>
            <a:chExt cx="18288000" cy="10288905"/>
          </a:xfrm>
        </p:grpSpPr>
        <p:sp>
          <p:nvSpPr>
            <p:cNvPr id="3" name="object 3"/>
            <p:cNvSpPr/>
            <p:nvPr/>
          </p:nvSpPr>
          <p:spPr>
            <a:xfrm>
              <a:off x="0" y="8164311"/>
              <a:ext cx="18288000" cy="2124075"/>
            </a:xfrm>
            <a:custGeom>
              <a:avLst/>
              <a:gdLst/>
              <a:ahLst/>
              <a:cxnLst/>
              <a:rect l="l" t="t" r="r" b="b"/>
              <a:pathLst>
                <a:path w="18288000" h="2124075">
                  <a:moveTo>
                    <a:pt x="18287998" y="2124074"/>
                  </a:moveTo>
                  <a:lnTo>
                    <a:pt x="0" y="21240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2124074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2944" y="832255"/>
              <a:ext cx="7324724" cy="71913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51445" y="8377664"/>
            <a:ext cx="1578546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64630" marR="5080" indent="-6552565">
              <a:lnSpc>
                <a:spcPct val="116300"/>
              </a:lnSpc>
              <a:spcBef>
                <a:spcPts val="95"/>
              </a:spcBef>
            </a:pPr>
            <a:r>
              <a:rPr sz="4300" b="1" spc="160" dirty="0">
                <a:solidFill>
                  <a:srgbClr val="0C0908"/>
                </a:solidFill>
                <a:latin typeface="Trebuchet MS"/>
                <a:cs typeface="Trebuchet MS"/>
              </a:rPr>
              <a:t>Среда</a:t>
            </a:r>
            <a:r>
              <a:rPr sz="4300" b="1" spc="-185" dirty="0">
                <a:solidFill>
                  <a:srgbClr val="0C0908"/>
                </a:solidFill>
                <a:latin typeface="Trebuchet MS"/>
                <a:cs typeface="Trebuchet MS"/>
              </a:rPr>
              <a:t> </a:t>
            </a:r>
            <a:r>
              <a:rPr sz="4300" b="1" spc="285" dirty="0">
                <a:solidFill>
                  <a:srgbClr val="0C0908"/>
                </a:solidFill>
                <a:latin typeface="Trebuchet MS"/>
                <a:cs typeface="Trebuchet MS"/>
              </a:rPr>
              <a:t>коллективной</a:t>
            </a:r>
            <a:r>
              <a:rPr sz="4300" b="1" spc="-180" dirty="0">
                <a:solidFill>
                  <a:srgbClr val="0C0908"/>
                </a:solidFill>
                <a:latin typeface="Trebuchet MS"/>
                <a:cs typeface="Trebuchet MS"/>
              </a:rPr>
              <a:t> </a:t>
            </a:r>
            <a:r>
              <a:rPr sz="4300" b="1" spc="275" dirty="0">
                <a:solidFill>
                  <a:srgbClr val="0C0908"/>
                </a:solidFill>
                <a:latin typeface="Trebuchet MS"/>
                <a:cs typeface="Trebuchet MS"/>
              </a:rPr>
              <a:t>разработки</a:t>
            </a:r>
            <a:r>
              <a:rPr sz="4300" b="1" spc="-185" dirty="0">
                <a:solidFill>
                  <a:srgbClr val="0C0908"/>
                </a:solidFill>
                <a:latin typeface="Trebuchet MS"/>
                <a:cs typeface="Trebuchet MS"/>
              </a:rPr>
              <a:t> </a:t>
            </a:r>
            <a:r>
              <a:rPr sz="4300" b="1" spc="165" dirty="0">
                <a:solidFill>
                  <a:srgbClr val="0C0908"/>
                </a:solidFill>
                <a:latin typeface="Trebuchet MS"/>
                <a:cs typeface="Trebuchet MS"/>
              </a:rPr>
              <a:t>для</a:t>
            </a:r>
            <a:r>
              <a:rPr sz="4300" b="1" spc="-180" dirty="0">
                <a:solidFill>
                  <a:srgbClr val="0C0908"/>
                </a:solidFill>
                <a:latin typeface="Trebuchet MS"/>
                <a:cs typeface="Trebuchet MS"/>
              </a:rPr>
              <a:t> </a:t>
            </a:r>
            <a:r>
              <a:rPr sz="4300" b="1" spc="305" dirty="0">
                <a:solidFill>
                  <a:srgbClr val="0C0908"/>
                </a:solidFill>
                <a:latin typeface="Trebuchet MS"/>
                <a:cs typeface="Trebuchet MS"/>
              </a:rPr>
              <a:t>взаимодействия </a:t>
            </a:r>
            <a:r>
              <a:rPr sz="4300" b="1" spc="-1280" dirty="0">
                <a:solidFill>
                  <a:srgbClr val="0C0908"/>
                </a:solidFill>
                <a:latin typeface="Trebuchet MS"/>
                <a:cs typeface="Trebuchet MS"/>
              </a:rPr>
              <a:t> </a:t>
            </a:r>
            <a:r>
              <a:rPr sz="4300" b="1" spc="320" dirty="0">
                <a:solidFill>
                  <a:srgbClr val="0C0908"/>
                </a:solidFill>
                <a:latin typeface="Trebuchet MS"/>
                <a:cs typeface="Trebuchet MS"/>
              </a:rPr>
              <a:t>команды</a:t>
            </a:r>
            <a:endParaRPr sz="4300" dirty="0">
              <a:latin typeface="Trebuchet MS"/>
              <a:cs typeface="Trebuchet MS"/>
            </a:endParaRPr>
          </a:p>
        </p:txBody>
      </p:sp>
      <p:pic>
        <p:nvPicPr>
          <p:cNvPr id="6146" name="Picture 2" descr="\\iscsi\profiles\Voronkovava\Desktop\Розовый и Красный Дигитализм Будешь моей валентинкой Предложение Презентация о любви\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iscsi\profiles\Voronkovava\Desktop\Розовый и Красный Дигитализм Будешь моей валентинкой Предложение Презентация о любви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6697"/>
            <a:ext cx="10036175" cy="13970"/>
          </a:xfrm>
          <a:custGeom>
            <a:avLst/>
            <a:gdLst/>
            <a:ahLst/>
            <a:cxnLst/>
            <a:rect l="l" t="t" r="r" b="b"/>
            <a:pathLst>
              <a:path w="10036175" h="13969">
                <a:moveTo>
                  <a:pt x="0" y="0"/>
                </a:moveTo>
                <a:lnTo>
                  <a:pt x="10036111" y="0"/>
                </a:lnTo>
                <a:lnTo>
                  <a:pt x="10036111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530821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798582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Заголовок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\\iscsi\profiles\Voronkovava\Desktop\Розовый и Красный Дигитализм Будешь моей валентинкой Предложение Презентация о любви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7674475" y="4402105"/>
            <a:ext cx="978979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Trebuchet MS"/>
              <a:cs typeface="Trebuchet MS"/>
            </a:endParaRPr>
          </a:p>
          <a:p>
            <a:pPr marR="3154045" algn="r">
              <a:lnSpc>
                <a:spcPct val="100000"/>
              </a:lnSpc>
            </a:pPr>
            <a:r>
              <a:rPr sz="2000" b="1" spc="-160" dirty="0">
                <a:solidFill>
                  <a:srgbClr val="FF325C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3074" name="Picture 2" descr="\\iscsi\profiles\Voronkovava\Desktop\Розовый и Красный Дигитализм Будешь моей валентинкой Предложение Презентация о любви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9334" y="523749"/>
            <a:ext cx="12429490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6350" dirty="0">
              <a:latin typeface="Trebuchet MS"/>
              <a:cs typeface="Trebuchet MS"/>
            </a:endParaRPr>
          </a:p>
        </p:txBody>
      </p:sp>
      <p:pic>
        <p:nvPicPr>
          <p:cNvPr id="2050" name="Picture 2" descr="\\iscsi\profiles\Voronkovava\Desktop\Розовый и Красный Дигитализм Будешь моей валентинкой Предложение Презентация о любви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1059" y="-322722"/>
            <a:ext cx="11385881" cy="23128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459" dirty="0"/>
          </a:p>
        </p:txBody>
      </p:sp>
      <p:sp>
        <p:nvSpPr>
          <p:cNvPr id="9" name="object 9"/>
          <p:cNvSpPr/>
          <p:nvPr/>
        </p:nvSpPr>
        <p:spPr>
          <a:xfrm>
            <a:off x="11633626" y="6952559"/>
            <a:ext cx="97790" cy="28575"/>
          </a:xfrm>
          <a:custGeom>
            <a:avLst/>
            <a:gdLst/>
            <a:ahLst/>
            <a:cxnLst/>
            <a:rect l="l" t="t" r="r" b="b"/>
            <a:pathLst>
              <a:path w="97790" h="28575">
                <a:moveTo>
                  <a:pt x="97184" y="28574"/>
                </a:moveTo>
                <a:lnTo>
                  <a:pt x="0" y="28574"/>
                </a:lnTo>
                <a:lnTo>
                  <a:pt x="0" y="0"/>
                </a:lnTo>
                <a:lnTo>
                  <a:pt x="97184" y="0"/>
                </a:lnTo>
                <a:lnTo>
                  <a:pt x="97184" y="28574"/>
                </a:lnTo>
                <a:close/>
              </a:path>
            </a:pathLst>
          </a:custGeom>
          <a:solidFill>
            <a:srgbClr val="FF3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\\iscsi\profiles\Voronkovava\Desktop\Розовый и Красный Дигитализм Будешь моей валентинкой Предложение Презентация о любви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4572000" y="4305300"/>
            <a:ext cx="8991600" cy="2971800"/>
          </a:xfrm>
          <a:prstGeom prst="rect">
            <a:avLst/>
          </a:prstGeom>
          <a:solidFill>
            <a:srgbClr val="FF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876800" y="5143500"/>
            <a:ext cx="8458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FF325C"/>
                </a:solidFill>
                <a:hlinkClick r:id="rId3"/>
              </a:rPr>
              <a:t>https://inlnk.ru/za7ekw</a:t>
            </a:r>
            <a:endParaRPr lang="ru-RU" sz="3200" b="1" dirty="0">
              <a:solidFill>
                <a:srgbClr val="FF325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FF325C"/>
                </a:solidFill>
                <a:hlinkClick r:id="rId4"/>
              </a:rPr>
              <a:t>https://docs.cntd.ru/document/1200007627</a:t>
            </a:r>
            <a:endParaRPr lang="ru-RU" sz="3200" b="1" dirty="0">
              <a:solidFill>
                <a:srgbClr val="FF325C"/>
              </a:solidFill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rgbClr val="FF325C"/>
                </a:solidFill>
                <a:hlinkClick r:id="rId5"/>
              </a:rPr>
              <a:t>https://habr.com/ru/post/655261/</a:t>
            </a:r>
            <a:endParaRPr lang="ru-RU" sz="3200" b="1" dirty="0">
              <a:solidFill>
                <a:srgbClr val="FF325C"/>
              </a:solidFill>
            </a:endParaRPr>
          </a:p>
          <a:p>
            <a:pPr marL="342900" indent="-342900"/>
            <a:endParaRPr lang="ru-RU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295400"/>
          </a:xfrm>
          <a:custGeom>
            <a:avLst/>
            <a:gdLst/>
            <a:ahLst/>
            <a:cxnLst/>
            <a:rect l="l" t="t" r="r" b="b"/>
            <a:pathLst>
              <a:path w="18288000" h="1295400">
                <a:moveTo>
                  <a:pt x="18287998" y="1295399"/>
                </a:moveTo>
                <a:lnTo>
                  <a:pt x="0" y="1295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295399"/>
                </a:lnTo>
                <a:close/>
              </a:path>
            </a:pathLst>
          </a:custGeom>
          <a:solidFill>
            <a:srgbClr val="FF9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279" y="2678335"/>
            <a:ext cx="5524499" cy="5524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3835" y="2784951"/>
            <a:ext cx="5076824" cy="5153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498" y="2820033"/>
            <a:ext cx="5191124" cy="5248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17327" y="233937"/>
            <a:ext cx="10158730" cy="698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00" b="1" spc="600" dirty="0">
                <a:solidFill>
                  <a:srgbClr val="FFFFFF"/>
                </a:solidFill>
                <a:latin typeface="Trebuchet MS"/>
                <a:cs typeface="Trebuchet MS"/>
              </a:rPr>
              <a:t>Мы</a:t>
            </a:r>
            <a:r>
              <a:rPr sz="440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254" dirty="0">
                <a:solidFill>
                  <a:srgbClr val="FFFFFF"/>
                </a:solidFill>
                <a:latin typeface="Trebuchet MS"/>
                <a:cs typeface="Trebuchet MS"/>
              </a:rPr>
              <a:t>вдохновлялись</a:t>
            </a:r>
            <a:r>
              <a:rPr sz="440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375" dirty="0">
                <a:solidFill>
                  <a:srgbClr val="FFFFFF"/>
                </a:solidFill>
                <a:latin typeface="Trebuchet MS"/>
                <a:cs typeface="Trebuchet MS"/>
              </a:rPr>
              <a:t>этими</a:t>
            </a:r>
            <a:r>
              <a:rPr sz="440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370" dirty="0">
                <a:solidFill>
                  <a:srgbClr val="FFFFFF"/>
                </a:solidFill>
                <a:latin typeface="Trebuchet MS"/>
                <a:cs typeface="Trebuchet MS"/>
              </a:rPr>
              <a:t>играми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78059" y="233937"/>
            <a:ext cx="4592955" cy="698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00" b="1" spc="-2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44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b="1" spc="75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4400" b="1" spc="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b="1" spc="2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b="1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b="1" spc="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b="1" spc="75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4400" b="1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b="1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b="1" spc="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b="1" spc="2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-2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916" y="8691245"/>
            <a:ext cx="3682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60" dirty="0">
                <a:solidFill>
                  <a:srgbClr val="FF99AC"/>
                </a:solidFill>
                <a:latin typeface="Tahoma"/>
                <a:cs typeface="Tahoma"/>
              </a:rPr>
              <a:t>Дневник</a:t>
            </a:r>
            <a:r>
              <a:rPr sz="3600" b="1" spc="-200" dirty="0">
                <a:solidFill>
                  <a:srgbClr val="FF99AC"/>
                </a:solidFill>
                <a:latin typeface="Tahoma"/>
                <a:cs typeface="Tahoma"/>
              </a:rPr>
              <a:t> </a:t>
            </a:r>
            <a:r>
              <a:rPr sz="3600" b="1" spc="150" dirty="0">
                <a:solidFill>
                  <a:srgbClr val="FF99AC"/>
                </a:solidFill>
                <a:latin typeface="Tahoma"/>
                <a:cs typeface="Tahoma"/>
              </a:rPr>
              <a:t>Лили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99056" y="8691245"/>
            <a:ext cx="3325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5" dirty="0">
                <a:solidFill>
                  <a:srgbClr val="FF99AC"/>
                </a:solidFill>
                <a:latin typeface="Tahoma"/>
                <a:cs typeface="Tahoma"/>
              </a:rPr>
              <a:t>Moon's</a:t>
            </a:r>
            <a:r>
              <a:rPr sz="3600" b="1" spc="-195" dirty="0">
                <a:solidFill>
                  <a:srgbClr val="FF99AC"/>
                </a:solidFill>
                <a:latin typeface="Tahoma"/>
                <a:cs typeface="Tahoma"/>
              </a:rPr>
              <a:t> </a:t>
            </a:r>
            <a:r>
              <a:rPr sz="3600" b="1" spc="65" dirty="0">
                <a:solidFill>
                  <a:srgbClr val="FF99AC"/>
                </a:solidFill>
                <a:latin typeface="Tahoma"/>
                <a:cs typeface="Tahoma"/>
              </a:rPr>
              <a:t>Closet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061" y="8691245"/>
            <a:ext cx="5340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75" dirty="0">
                <a:solidFill>
                  <a:srgbClr val="FF99AC"/>
                </a:solidFill>
                <a:latin typeface="Tahoma"/>
                <a:cs typeface="Tahoma"/>
              </a:rPr>
              <a:t>Девушка</a:t>
            </a:r>
            <a:r>
              <a:rPr sz="3600" b="1" spc="-120" dirty="0">
                <a:solidFill>
                  <a:srgbClr val="FF99AC"/>
                </a:solidFill>
                <a:latin typeface="Tahoma"/>
                <a:cs typeface="Tahoma"/>
              </a:rPr>
              <a:t> </a:t>
            </a:r>
            <a:r>
              <a:rPr sz="3600" b="1" spc="-409" dirty="0">
                <a:solidFill>
                  <a:srgbClr val="FF99AC"/>
                </a:solidFill>
                <a:latin typeface="Tahoma"/>
                <a:cs typeface="Tahoma"/>
              </a:rPr>
              <a:t>-</a:t>
            </a:r>
            <a:r>
              <a:rPr sz="3600" b="1" spc="-120" dirty="0">
                <a:solidFill>
                  <a:srgbClr val="FF99AC"/>
                </a:solidFill>
                <a:latin typeface="Tahoma"/>
                <a:cs typeface="Tahoma"/>
              </a:rPr>
              <a:t> </a:t>
            </a:r>
            <a:r>
              <a:rPr sz="3600" b="1" spc="114" dirty="0">
                <a:solidFill>
                  <a:srgbClr val="FF99AC"/>
                </a:solidFill>
                <a:latin typeface="Tahoma"/>
                <a:cs typeface="Tahoma"/>
              </a:rPr>
              <a:t>принцесса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8434" name="Picture 2" descr="\\iscsi\profiles\Voronkovava\Desktop\Розовый и Красный Дигитализм Будешь моей валентинкой Предложение Презентация о любви\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568055" cy="10287635"/>
            <a:chOff x="0" y="0"/>
            <a:chExt cx="8568055" cy="1028763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300084" cy="10287635"/>
            </a:xfrm>
            <a:custGeom>
              <a:avLst/>
              <a:gdLst/>
              <a:ahLst/>
              <a:cxnLst/>
              <a:rect l="l" t="t" r="r" b="b"/>
              <a:pathLst>
                <a:path w="8300084" h="10287635">
                  <a:moveTo>
                    <a:pt x="8300021" y="0"/>
                  </a:moveTo>
                  <a:lnTo>
                    <a:pt x="8285937" y="0"/>
                  </a:lnTo>
                  <a:lnTo>
                    <a:pt x="8285937" y="15240"/>
                  </a:lnTo>
                  <a:lnTo>
                    <a:pt x="8285937" y="954328"/>
                  </a:lnTo>
                  <a:lnTo>
                    <a:pt x="8285937" y="9538424"/>
                  </a:lnTo>
                  <a:lnTo>
                    <a:pt x="7346747" y="9538424"/>
                  </a:lnTo>
                  <a:lnTo>
                    <a:pt x="7346747" y="8599233"/>
                  </a:lnTo>
                  <a:lnTo>
                    <a:pt x="8285937" y="8599233"/>
                  </a:lnTo>
                  <a:lnTo>
                    <a:pt x="8285937" y="8584667"/>
                  </a:lnTo>
                  <a:lnTo>
                    <a:pt x="7346747" y="8584667"/>
                  </a:lnTo>
                  <a:lnTo>
                    <a:pt x="7346747" y="7645374"/>
                  </a:lnTo>
                  <a:lnTo>
                    <a:pt x="8285937" y="7645374"/>
                  </a:lnTo>
                  <a:lnTo>
                    <a:pt x="8285937" y="7630795"/>
                  </a:lnTo>
                  <a:lnTo>
                    <a:pt x="7346747" y="7630795"/>
                  </a:lnTo>
                  <a:lnTo>
                    <a:pt x="7346747" y="6691604"/>
                  </a:lnTo>
                  <a:lnTo>
                    <a:pt x="8285937" y="6691604"/>
                  </a:lnTo>
                  <a:lnTo>
                    <a:pt x="8285937" y="6677025"/>
                  </a:lnTo>
                  <a:lnTo>
                    <a:pt x="7346747" y="6677025"/>
                  </a:lnTo>
                  <a:lnTo>
                    <a:pt x="7346747" y="5737834"/>
                  </a:lnTo>
                  <a:lnTo>
                    <a:pt x="8285937" y="5737834"/>
                  </a:lnTo>
                  <a:lnTo>
                    <a:pt x="8285937" y="5723267"/>
                  </a:lnTo>
                  <a:lnTo>
                    <a:pt x="7346747" y="5723267"/>
                  </a:lnTo>
                  <a:lnTo>
                    <a:pt x="7346747" y="4784064"/>
                  </a:lnTo>
                  <a:lnTo>
                    <a:pt x="8285937" y="4784064"/>
                  </a:lnTo>
                  <a:lnTo>
                    <a:pt x="8285937" y="4769497"/>
                  </a:lnTo>
                  <a:lnTo>
                    <a:pt x="7346747" y="4769497"/>
                  </a:lnTo>
                  <a:lnTo>
                    <a:pt x="7346747" y="3830294"/>
                  </a:lnTo>
                  <a:lnTo>
                    <a:pt x="8285937" y="3830294"/>
                  </a:lnTo>
                  <a:lnTo>
                    <a:pt x="8285937" y="3815727"/>
                  </a:lnTo>
                  <a:lnTo>
                    <a:pt x="7346747" y="3815727"/>
                  </a:lnTo>
                  <a:lnTo>
                    <a:pt x="7346747" y="2876524"/>
                  </a:lnTo>
                  <a:lnTo>
                    <a:pt x="8285937" y="2876524"/>
                  </a:lnTo>
                  <a:lnTo>
                    <a:pt x="8285937" y="2861957"/>
                  </a:lnTo>
                  <a:lnTo>
                    <a:pt x="7346747" y="2861957"/>
                  </a:lnTo>
                  <a:lnTo>
                    <a:pt x="7346747" y="1922665"/>
                  </a:lnTo>
                  <a:lnTo>
                    <a:pt x="8285937" y="1922665"/>
                  </a:lnTo>
                  <a:lnTo>
                    <a:pt x="8285937" y="1908098"/>
                  </a:lnTo>
                  <a:lnTo>
                    <a:pt x="7346747" y="1908098"/>
                  </a:lnTo>
                  <a:lnTo>
                    <a:pt x="7346747" y="968895"/>
                  </a:lnTo>
                  <a:lnTo>
                    <a:pt x="8285937" y="968895"/>
                  </a:lnTo>
                  <a:lnTo>
                    <a:pt x="8285937" y="954328"/>
                  </a:lnTo>
                  <a:lnTo>
                    <a:pt x="7346747" y="954328"/>
                  </a:lnTo>
                  <a:lnTo>
                    <a:pt x="7346747" y="15240"/>
                  </a:lnTo>
                  <a:lnTo>
                    <a:pt x="8285937" y="15240"/>
                  </a:lnTo>
                  <a:lnTo>
                    <a:pt x="8285937" y="0"/>
                  </a:lnTo>
                  <a:lnTo>
                    <a:pt x="7332167" y="0"/>
                  </a:lnTo>
                  <a:lnTo>
                    <a:pt x="7332167" y="15240"/>
                  </a:lnTo>
                  <a:lnTo>
                    <a:pt x="7332167" y="954328"/>
                  </a:lnTo>
                  <a:lnTo>
                    <a:pt x="7332167" y="9538424"/>
                  </a:lnTo>
                  <a:lnTo>
                    <a:pt x="6392977" y="9538424"/>
                  </a:lnTo>
                  <a:lnTo>
                    <a:pt x="6392977" y="8599233"/>
                  </a:lnTo>
                  <a:lnTo>
                    <a:pt x="7332167" y="8599233"/>
                  </a:lnTo>
                  <a:lnTo>
                    <a:pt x="7332167" y="8584667"/>
                  </a:lnTo>
                  <a:lnTo>
                    <a:pt x="6392977" y="8584667"/>
                  </a:lnTo>
                  <a:lnTo>
                    <a:pt x="6392977" y="7645374"/>
                  </a:lnTo>
                  <a:lnTo>
                    <a:pt x="7332167" y="7645374"/>
                  </a:lnTo>
                  <a:lnTo>
                    <a:pt x="7332167" y="7630795"/>
                  </a:lnTo>
                  <a:lnTo>
                    <a:pt x="6392977" y="7630795"/>
                  </a:lnTo>
                  <a:lnTo>
                    <a:pt x="6392977" y="6691604"/>
                  </a:lnTo>
                  <a:lnTo>
                    <a:pt x="7332167" y="6691604"/>
                  </a:lnTo>
                  <a:lnTo>
                    <a:pt x="7332167" y="6677025"/>
                  </a:lnTo>
                  <a:lnTo>
                    <a:pt x="6392977" y="6677025"/>
                  </a:lnTo>
                  <a:lnTo>
                    <a:pt x="6392977" y="5737834"/>
                  </a:lnTo>
                  <a:lnTo>
                    <a:pt x="7332167" y="5737834"/>
                  </a:lnTo>
                  <a:lnTo>
                    <a:pt x="7332167" y="5723267"/>
                  </a:lnTo>
                  <a:lnTo>
                    <a:pt x="6392977" y="5723267"/>
                  </a:lnTo>
                  <a:lnTo>
                    <a:pt x="6392977" y="4784064"/>
                  </a:lnTo>
                  <a:lnTo>
                    <a:pt x="7332167" y="4784064"/>
                  </a:lnTo>
                  <a:lnTo>
                    <a:pt x="7332167" y="4769497"/>
                  </a:lnTo>
                  <a:lnTo>
                    <a:pt x="6392977" y="4769497"/>
                  </a:lnTo>
                  <a:lnTo>
                    <a:pt x="6392977" y="3830294"/>
                  </a:lnTo>
                  <a:lnTo>
                    <a:pt x="7332167" y="3830294"/>
                  </a:lnTo>
                  <a:lnTo>
                    <a:pt x="7332167" y="3815727"/>
                  </a:lnTo>
                  <a:lnTo>
                    <a:pt x="6392977" y="3815727"/>
                  </a:lnTo>
                  <a:lnTo>
                    <a:pt x="6392977" y="2876524"/>
                  </a:lnTo>
                  <a:lnTo>
                    <a:pt x="7332167" y="2876524"/>
                  </a:lnTo>
                  <a:lnTo>
                    <a:pt x="7332167" y="2861957"/>
                  </a:lnTo>
                  <a:lnTo>
                    <a:pt x="6392977" y="2861957"/>
                  </a:lnTo>
                  <a:lnTo>
                    <a:pt x="6392977" y="1922665"/>
                  </a:lnTo>
                  <a:lnTo>
                    <a:pt x="7332167" y="1922665"/>
                  </a:lnTo>
                  <a:lnTo>
                    <a:pt x="7332167" y="1908098"/>
                  </a:lnTo>
                  <a:lnTo>
                    <a:pt x="6392977" y="1908098"/>
                  </a:lnTo>
                  <a:lnTo>
                    <a:pt x="6392977" y="968895"/>
                  </a:lnTo>
                  <a:lnTo>
                    <a:pt x="7332167" y="968895"/>
                  </a:lnTo>
                  <a:lnTo>
                    <a:pt x="7332167" y="954328"/>
                  </a:lnTo>
                  <a:lnTo>
                    <a:pt x="6392977" y="954328"/>
                  </a:lnTo>
                  <a:lnTo>
                    <a:pt x="6392977" y="15240"/>
                  </a:lnTo>
                  <a:lnTo>
                    <a:pt x="7332167" y="15240"/>
                  </a:lnTo>
                  <a:lnTo>
                    <a:pt x="7332167" y="0"/>
                  </a:lnTo>
                  <a:lnTo>
                    <a:pt x="6378410" y="0"/>
                  </a:lnTo>
                  <a:lnTo>
                    <a:pt x="6378410" y="15240"/>
                  </a:lnTo>
                  <a:lnTo>
                    <a:pt x="6378410" y="954328"/>
                  </a:lnTo>
                  <a:lnTo>
                    <a:pt x="6378410" y="9538424"/>
                  </a:lnTo>
                  <a:lnTo>
                    <a:pt x="5439105" y="9538424"/>
                  </a:lnTo>
                  <a:lnTo>
                    <a:pt x="5439105" y="8599233"/>
                  </a:lnTo>
                  <a:lnTo>
                    <a:pt x="6378410" y="8599233"/>
                  </a:lnTo>
                  <a:lnTo>
                    <a:pt x="6378410" y="8584667"/>
                  </a:lnTo>
                  <a:lnTo>
                    <a:pt x="5439105" y="8584667"/>
                  </a:lnTo>
                  <a:lnTo>
                    <a:pt x="5439105" y="7645374"/>
                  </a:lnTo>
                  <a:lnTo>
                    <a:pt x="6378410" y="7645374"/>
                  </a:lnTo>
                  <a:lnTo>
                    <a:pt x="6378410" y="7630795"/>
                  </a:lnTo>
                  <a:lnTo>
                    <a:pt x="5439105" y="7630795"/>
                  </a:lnTo>
                  <a:lnTo>
                    <a:pt x="5439105" y="6691604"/>
                  </a:lnTo>
                  <a:lnTo>
                    <a:pt x="6378410" y="6691604"/>
                  </a:lnTo>
                  <a:lnTo>
                    <a:pt x="6378410" y="6677025"/>
                  </a:lnTo>
                  <a:lnTo>
                    <a:pt x="5439105" y="6677025"/>
                  </a:lnTo>
                  <a:lnTo>
                    <a:pt x="5439105" y="5737834"/>
                  </a:lnTo>
                  <a:lnTo>
                    <a:pt x="6378410" y="5737834"/>
                  </a:lnTo>
                  <a:lnTo>
                    <a:pt x="6378410" y="5723267"/>
                  </a:lnTo>
                  <a:lnTo>
                    <a:pt x="5439105" y="5723267"/>
                  </a:lnTo>
                  <a:lnTo>
                    <a:pt x="5439105" y="4784064"/>
                  </a:lnTo>
                  <a:lnTo>
                    <a:pt x="6378410" y="4784064"/>
                  </a:lnTo>
                  <a:lnTo>
                    <a:pt x="6378410" y="4769497"/>
                  </a:lnTo>
                  <a:lnTo>
                    <a:pt x="5439105" y="4769497"/>
                  </a:lnTo>
                  <a:lnTo>
                    <a:pt x="5439105" y="3830294"/>
                  </a:lnTo>
                  <a:lnTo>
                    <a:pt x="6378410" y="3830294"/>
                  </a:lnTo>
                  <a:lnTo>
                    <a:pt x="6378410" y="3815727"/>
                  </a:lnTo>
                  <a:lnTo>
                    <a:pt x="5439105" y="3815727"/>
                  </a:lnTo>
                  <a:lnTo>
                    <a:pt x="5439105" y="2876524"/>
                  </a:lnTo>
                  <a:lnTo>
                    <a:pt x="6378410" y="2876524"/>
                  </a:lnTo>
                  <a:lnTo>
                    <a:pt x="6378410" y="2861957"/>
                  </a:lnTo>
                  <a:lnTo>
                    <a:pt x="5439105" y="2861957"/>
                  </a:lnTo>
                  <a:lnTo>
                    <a:pt x="5439105" y="1922665"/>
                  </a:lnTo>
                  <a:lnTo>
                    <a:pt x="6378410" y="1922665"/>
                  </a:lnTo>
                  <a:lnTo>
                    <a:pt x="6378410" y="1908098"/>
                  </a:lnTo>
                  <a:lnTo>
                    <a:pt x="5439105" y="1908098"/>
                  </a:lnTo>
                  <a:lnTo>
                    <a:pt x="5439105" y="968895"/>
                  </a:lnTo>
                  <a:lnTo>
                    <a:pt x="6378410" y="968895"/>
                  </a:lnTo>
                  <a:lnTo>
                    <a:pt x="6378410" y="954328"/>
                  </a:lnTo>
                  <a:lnTo>
                    <a:pt x="5439105" y="954328"/>
                  </a:lnTo>
                  <a:lnTo>
                    <a:pt x="5439105" y="15240"/>
                  </a:lnTo>
                  <a:lnTo>
                    <a:pt x="6378410" y="15240"/>
                  </a:lnTo>
                  <a:lnTo>
                    <a:pt x="6378410" y="0"/>
                  </a:lnTo>
                  <a:lnTo>
                    <a:pt x="5424538" y="0"/>
                  </a:lnTo>
                  <a:lnTo>
                    <a:pt x="5424538" y="15240"/>
                  </a:lnTo>
                  <a:lnTo>
                    <a:pt x="5424538" y="954328"/>
                  </a:lnTo>
                  <a:lnTo>
                    <a:pt x="5424538" y="9538424"/>
                  </a:lnTo>
                  <a:lnTo>
                    <a:pt x="4485348" y="9538424"/>
                  </a:lnTo>
                  <a:lnTo>
                    <a:pt x="4485348" y="8599233"/>
                  </a:lnTo>
                  <a:lnTo>
                    <a:pt x="5424538" y="8599233"/>
                  </a:lnTo>
                  <a:lnTo>
                    <a:pt x="5424538" y="8584667"/>
                  </a:lnTo>
                  <a:lnTo>
                    <a:pt x="4485348" y="8584667"/>
                  </a:lnTo>
                  <a:lnTo>
                    <a:pt x="4485348" y="7645374"/>
                  </a:lnTo>
                  <a:lnTo>
                    <a:pt x="5424538" y="7645374"/>
                  </a:lnTo>
                  <a:lnTo>
                    <a:pt x="5424538" y="7630795"/>
                  </a:lnTo>
                  <a:lnTo>
                    <a:pt x="4485348" y="7630795"/>
                  </a:lnTo>
                  <a:lnTo>
                    <a:pt x="4485348" y="6691604"/>
                  </a:lnTo>
                  <a:lnTo>
                    <a:pt x="5424538" y="6691604"/>
                  </a:lnTo>
                  <a:lnTo>
                    <a:pt x="5424538" y="6677025"/>
                  </a:lnTo>
                  <a:lnTo>
                    <a:pt x="4485348" y="6677025"/>
                  </a:lnTo>
                  <a:lnTo>
                    <a:pt x="4485348" y="5737834"/>
                  </a:lnTo>
                  <a:lnTo>
                    <a:pt x="5424538" y="5737834"/>
                  </a:lnTo>
                  <a:lnTo>
                    <a:pt x="5424538" y="5723267"/>
                  </a:lnTo>
                  <a:lnTo>
                    <a:pt x="4485348" y="5723267"/>
                  </a:lnTo>
                  <a:lnTo>
                    <a:pt x="4485348" y="4784064"/>
                  </a:lnTo>
                  <a:lnTo>
                    <a:pt x="5424538" y="4784064"/>
                  </a:lnTo>
                  <a:lnTo>
                    <a:pt x="5424538" y="4769497"/>
                  </a:lnTo>
                  <a:lnTo>
                    <a:pt x="4485348" y="4769497"/>
                  </a:lnTo>
                  <a:lnTo>
                    <a:pt x="4485348" y="3830294"/>
                  </a:lnTo>
                  <a:lnTo>
                    <a:pt x="5424538" y="3830294"/>
                  </a:lnTo>
                  <a:lnTo>
                    <a:pt x="5424538" y="3815727"/>
                  </a:lnTo>
                  <a:lnTo>
                    <a:pt x="4485348" y="3815727"/>
                  </a:lnTo>
                  <a:lnTo>
                    <a:pt x="4485348" y="2876524"/>
                  </a:lnTo>
                  <a:lnTo>
                    <a:pt x="5424538" y="2876524"/>
                  </a:lnTo>
                  <a:lnTo>
                    <a:pt x="5424538" y="2861957"/>
                  </a:lnTo>
                  <a:lnTo>
                    <a:pt x="4485348" y="2861957"/>
                  </a:lnTo>
                  <a:lnTo>
                    <a:pt x="4485348" y="1922665"/>
                  </a:lnTo>
                  <a:lnTo>
                    <a:pt x="5424538" y="1922665"/>
                  </a:lnTo>
                  <a:lnTo>
                    <a:pt x="5424538" y="1908098"/>
                  </a:lnTo>
                  <a:lnTo>
                    <a:pt x="4485348" y="1908098"/>
                  </a:lnTo>
                  <a:lnTo>
                    <a:pt x="4485348" y="968895"/>
                  </a:lnTo>
                  <a:lnTo>
                    <a:pt x="5424538" y="968895"/>
                  </a:lnTo>
                  <a:lnTo>
                    <a:pt x="5424538" y="954328"/>
                  </a:lnTo>
                  <a:lnTo>
                    <a:pt x="4485348" y="954328"/>
                  </a:lnTo>
                  <a:lnTo>
                    <a:pt x="4485348" y="15240"/>
                  </a:lnTo>
                  <a:lnTo>
                    <a:pt x="5424538" y="15240"/>
                  </a:lnTo>
                  <a:lnTo>
                    <a:pt x="5424538" y="0"/>
                  </a:lnTo>
                  <a:lnTo>
                    <a:pt x="4470768" y="0"/>
                  </a:lnTo>
                  <a:lnTo>
                    <a:pt x="4470768" y="15240"/>
                  </a:lnTo>
                  <a:lnTo>
                    <a:pt x="4470768" y="954328"/>
                  </a:lnTo>
                  <a:lnTo>
                    <a:pt x="4470768" y="9538424"/>
                  </a:lnTo>
                  <a:lnTo>
                    <a:pt x="3531578" y="9538424"/>
                  </a:lnTo>
                  <a:lnTo>
                    <a:pt x="3531578" y="8599233"/>
                  </a:lnTo>
                  <a:lnTo>
                    <a:pt x="4470768" y="8599233"/>
                  </a:lnTo>
                  <a:lnTo>
                    <a:pt x="4470768" y="8584667"/>
                  </a:lnTo>
                  <a:lnTo>
                    <a:pt x="3531578" y="8584667"/>
                  </a:lnTo>
                  <a:lnTo>
                    <a:pt x="3531578" y="7645374"/>
                  </a:lnTo>
                  <a:lnTo>
                    <a:pt x="4470768" y="7645374"/>
                  </a:lnTo>
                  <a:lnTo>
                    <a:pt x="4470768" y="7630795"/>
                  </a:lnTo>
                  <a:lnTo>
                    <a:pt x="3531578" y="7630795"/>
                  </a:lnTo>
                  <a:lnTo>
                    <a:pt x="3531578" y="6691604"/>
                  </a:lnTo>
                  <a:lnTo>
                    <a:pt x="4470768" y="6691604"/>
                  </a:lnTo>
                  <a:lnTo>
                    <a:pt x="4470768" y="6677025"/>
                  </a:lnTo>
                  <a:lnTo>
                    <a:pt x="3531578" y="6677025"/>
                  </a:lnTo>
                  <a:lnTo>
                    <a:pt x="3531578" y="5737834"/>
                  </a:lnTo>
                  <a:lnTo>
                    <a:pt x="4470768" y="5737834"/>
                  </a:lnTo>
                  <a:lnTo>
                    <a:pt x="4470768" y="5723267"/>
                  </a:lnTo>
                  <a:lnTo>
                    <a:pt x="3531578" y="5723267"/>
                  </a:lnTo>
                  <a:lnTo>
                    <a:pt x="3531578" y="4784064"/>
                  </a:lnTo>
                  <a:lnTo>
                    <a:pt x="4470768" y="4784064"/>
                  </a:lnTo>
                  <a:lnTo>
                    <a:pt x="4470768" y="4769497"/>
                  </a:lnTo>
                  <a:lnTo>
                    <a:pt x="3531578" y="4769497"/>
                  </a:lnTo>
                  <a:lnTo>
                    <a:pt x="3531578" y="3830294"/>
                  </a:lnTo>
                  <a:lnTo>
                    <a:pt x="4470768" y="3830294"/>
                  </a:lnTo>
                  <a:lnTo>
                    <a:pt x="4470768" y="3815727"/>
                  </a:lnTo>
                  <a:lnTo>
                    <a:pt x="3531578" y="3815727"/>
                  </a:lnTo>
                  <a:lnTo>
                    <a:pt x="3531578" y="2876524"/>
                  </a:lnTo>
                  <a:lnTo>
                    <a:pt x="4470768" y="2876524"/>
                  </a:lnTo>
                  <a:lnTo>
                    <a:pt x="4470768" y="2861957"/>
                  </a:lnTo>
                  <a:lnTo>
                    <a:pt x="3531578" y="2861957"/>
                  </a:lnTo>
                  <a:lnTo>
                    <a:pt x="3531578" y="1922665"/>
                  </a:lnTo>
                  <a:lnTo>
                    <a:pt x="4470768" y="1922665"/>
                  </a:lnTo>
                  <a:lnTo>
                    <a:pt x="4470768" y="1908098"/>
                  </a:lnTo>
                  <a:lnTo>
                    <a:pt x="3531578" y="1908098"/>
                  </a:lnTo>
                  <a:lnTo>
                    <a:pt x="3531578" y="968895"/>
                  </a:lnTo>
                  <a:lnTo>
                    <a:pt x="4470768" y="968895"/>
                  </a:lnTo>
                  <a:lnTo>
                    <a:pt x="4470768" y="954328"/>
                  </a:lnTo>
                  <a:lnTo>
                    <a:pt x="3531578" y="954328"/>
                  </a:lnTo>
                  <a:lnTo>
                    <a:pt x="3531578" y="15240"/>
                  </a:lnTo>
                  <a:lnTo>
                    <a:pt x="4470768" y="15240"/>
                  </a:lnTo>
                  <a:lnTo>
                    <a:pt x="4470768" y="0"/>
                  </a:lnTo>
                  <a:lnTo>
                    <a:pt x="3516998" y="0"/>
                  </a:lnTo>
                  <a:lnTo>
                    <a:pt x="3516998" y="15240"/>
                  </a:lnTo>
                  <a:lnTo>
                    <a:pt x="3516998" y="954328"/>
                  </a:lnTo>
                  <a:lnTo>
                    <a:pt x="3516998" y="9538424"/>
                  </a:lnTo>
                  <a:lnTo>
                    <a:pt x="2577808" y="9538424"/>
                  </a:lnTo>
                  <a:lnTo>
                    <a:pt x="2577808" y="8599233"/>
                  </a:lnTo>
                  <a:lnTo>
                    <a:pt x="3516998" y="8599233"/>
                  </a:lnTo>
                  <a:lnTo>
                    <a:pt x="3516998" y="8584667"/>
                  </a:lnTo>
                  <a:lnTo>
                    <a:pt x="2577808" y="8584667"/>
                  </a:lnTo>
                  <a:lnTo>
                    <a:pt x="2577808" y="7645374"/>
                  </a:lnTo>
                  <a:lnTo>
                    <a:pt x="3516998" y="7645374"/>
                  </a:lnTo>
                  <a:lnTo>
                    <a:pt x="3516998" y="7630795"/>
                  </a:lnTo>
                  <a:lnTo>
                    <a:pt x="2577808" y="7630795"/>
                  </a:lnTo>
                  <a:lnTo>
                    <a:pt x="2577808" y="6691604"/>
                  </a:lnTo>
                  <a:lnTo>
                    <a:pt x="3516998" y="6691604"/>
                  </a:lnTo>
                  <a:lnTo>
                    <a:pt x="3516998" y="6677025"/>
                  </a:lnTo>
                  <a:lnTo>
                    <a:pt x="2577808" y="6677025"/>
                  </a:lnTo>
                  <a:lnTo>
                    <a:pt x="2577808" y="5737834"/>
                  </a:lnTo>
                  <a:lnTo>
                    <a:pt x="3516998" y="5737834"/>
                  </a:lnTo>
                  <a:lnTo>
                    <a:pt x="3516998" y="5723267"/>
                  </a:lnTo>
                  <a:lnTo>
                    <a:pt x="2577808" y="5723267"/>
                  </a:lnTo>
                  <a:lnTo>
                    <a:pt x="2577808" y="4784064"/>
                  </a:lnTo>
                  <a:lnTo>
                    <a:pt x="3516998" y="4784064"/>
                  </a:lnTo>
                  <a:lnTo>
                    <a:pt x="3516998" y="4769497"/>
                  </a:lnTo>
                  <a:lnTo>
                    <a:pt x="2577808" y="4769497"/>
                  </a:lnTo>
                  <a:lnTo>
                    <a:pt x="2577808" y="3830294"/>
                  </a:lnTo>
                  <a:lnTo>
                    <a:pt x="3516998" y="3830294"/>
                  </a:lnTo>
                  <a:lnTo>
                    <a:pt x="3516998" y="3815727"/>
                  </a:lnTo>
                  <a:lnTo>
                    <a:pt x="2577808" y="3815727"/>
                  </a:lnTo>
                  <a:lnTo>
                    <a:pt x="2577808" y="2876524"/>
                  </a:lnTo>
                  <a:lnTo>
                    <a:pt x="3516998" y="2876524"/>
                  </a:lnTo>
                  <a:lnTo>
                    <a:pt x="3516998" y="2861957"/>
                  </a:lnTo>
                  <a:lnTo>
                    <a:pt x="2577808" y="2861957"/>
                  </a:lnTo>
                  <a:lnTo>
                    <a:pt x="2577808" y="1922665"/>
                  </a:lnTo>
                  <a:lnTo>
                    <a:pt x="3516998" y="1922665"/>
                  </a:lnTo>
                  <a:lnTo>
                    <a:pt x="3516998" y="1908098"/>
                  </a:lnTo>
                  <a:lnTo>
                    <a:pt x="2577808" y="1908098"/>
                  </a:lnTo>
                  <a:lnTo>
                    <a:pt x="2577808" y="968895"/>
                  </a:lnTo>
                  <a:lnTo>
                    <a:pt x="3516998" y="968895"/>
                  </a:lnTo>
                  <a:lnTo>
                    <a:pt x="3516998" y="954328"/>
                  </a:lnTo>
                  <a:lnTo>
                    <a:pt x="2577808" y="954328"/>
                  </a:lnTo>
                  <a:lnTo>
                    <a:pt x="2577808" y="15240"/>
                  </a:lnTo>
                  <a:lnTo>
                    <a:pt x="3516998" y="15240"/>
                  </a:lnTo>
                  <a:lnTo>
                    <a:pt x="3516998" y="0"/>
                  </a:lnTo>
                  <a:lnTo>
                    <a:pt x="2563241" y="0"/>
                  </a:lnTo>
                  <a:lnTo>
                    <a:pt x="2563241" y="15240"/>
                  </a:lnTo>
                  <a:lnTo>
                    <a:pt x="2563241" y="954328"/>
                  </a:lnTo>
                  <a:lnTo>
                    <a:pt x="2563241" y="9538424"/>
                  </a:lnTo>
                  <a:lnTo>
                    <a:pt x="1624037" y="9538424"/>
                  </a:lnTo>
                  <a:lnTo>
                    <a:pt x="1624037" y="8599233"/>
                  </a:lnTo>
                  <a:lnTo>
                    <a:pt x="2563241" y="8599233"/>
                  </a:lnTo>
                  <a:lnTo>
                    <a:pt x="2563241" y="8584667"/>
                  </a:lnTo>
                  <a:lnTo>
                    <a:pt x="1624037" y="8584667"/>
                  </a:lnTo>
                  <a:lnTo>
                    <a:pt x="1624037" y="7645374"/>
                  </a:lnTo>
                  <a:lnTo>
                    <a:pt x="2563241" y="7645374"/>
                  </a:lnTo>
                  <a:lnTo>
                    <a:pt x="2563241" y="7630795"/>
                  </a:lnTo>
                  <a:lnTo>
                    <a:pt x="1624037" y="7630795"/>
                  </a:lnTo>
                  <a:lnTo>
                    <a:pt x="1624037" y="6691604"/>
                  </a:lnTo>
                  <a:lnTo>
                    <a:pt x="2563241" y="6691604"/>
                  </a:lnTo>
                  <a:lnTo>
                    <a:pt x="2563241" y="6677025"/>
                  </a:lnTo>
                  <a:lnTo>
                    <a:pt x="1624037" y="6677025"/>
                  </a:lnTo>
                  <a:lnTo>
                    <a:pt x="1624037" y="5737834"/>
                  </a:lnTo>
                  <a:lnTo>
                    <a:pt x="2563241" y="5737834"/>
                  </a:lnTo>
                  <a:lnTo>
                    <a:pt x="2563241" y="5723267"/>
                  </a:lnTo>
                  <a:lnTo>
                    <a:pt x="1624037" y="5723267"/>
                  </a:lnTo>
                  <a:lnTo>
                    <a:pt x="1624037" y="4784064"/>
                  </a:lnTo>
                  <a:lnTo>
                    <a:pt x="2563241" y="4784064"/>
                  </a:lnTo>
                  <a:lnTo>
                    <a:pt x="2563241" y="4769497"/>
                  </a:lnTo>
                  <a:lnTo>
                    <a:pt x="1624037" y="4769497"/>
                  </a:lnTo>
                  <a:lnTo>
                    <a:pt x="1624037" y="3830294"/>
                  </a:lnTo>
                  <a:lnTo>
                    <a:pt x="2563241" y="3830294"/>
                  </a:lnTo>
                  <a:lnTo>
                    <a:pt x="2563241" y="3815727"/>
                  </a:lnTo>
                  <a:lnTo>
                    <a:pt x="1624037" y="3815727"/>
                  </a:lnTo>
                  <a:lnTo>
                    <a:pt x="1624037" y="2876524"/>
                  </a:lnTo>
                  <a:lnTo>
                    <a:pt x="2563241" y="2876524"/>
                  </a:lnTo>
                  <a:lnTo>
                    <a:pt x="2563241" y="2861957"/>
                  </a:lnTo>
                  <a:lnTo>
                    <a:pt x="1624037" y="2861957"/>
                  </a:lnTo>
                  <a:lnTo>
                    <a:pt x="1624037" y="1922665"/>
                  </a:lnTo>
                  <a:lnTo>
                    <a:pt x="2563241" y="1922665"/>
                  </a:lnTo>
                  <a:lnTo>
                    <a:pt x="2563241" y="1908098"/>
                  </a:lnTo>
                  <a:lnTo>
                    <a:pt x="1624037" y="1908098"/>
                  </a:lnTo>
                  <a:lnTo>
                    <a:pt x="1624037" y="968895"/>
                  </a:lnTo>
                  <a:lnTo>
                    <a:pt x="2563241" y="968895"/>
                  </a:lnTo>
                  <a:lnTo>
                    <a:pt x="2563241" y="954328"/>
                  </a:lnTo>
                  <a:lnTo>
                    <a:pt x="1624037" y="954328"/>
                  </a:lnTo>
                  <a:lnTo>
                    <a:pt x="1624037" y="15240"/>
                  </a:lnTo>
                  <a:lnTo>
                    <a:pt x="2563241" y="15240"/>
                  </a:lnTo>
                  <a:lnTo>
                    <a:pt x="2563241" y="0"/>
                  </a:lnTo>
                  <a:lnTo>
                    <a:pt x="1609471" y="0"/>
                  </a:lnTo>
                  <a:lnTo>
                    <a:pt x="1609471" y="15240"/>
                  </a:lnTo>
                  <a:lnTo>
                    <a:pt x="1609471" y="954328"/>
                  </a:lnTo>
                  <a:lnTo>
                    <a:pt x="1609471" y="9538424"/>
                  </a:lnTo>
                  <a:lnTo>
                    <a:pt x="670267" y="9538424"/>
                  </a:lnTo>
                  <a:lnTo>
                    <a:pt x="670267" y="8599233"/>
                  </a:lnTo>
                  <a:lnTo>
                    <a:pt x="1609471" y="8599233"/>
                  </a:lnTo>
                  <a:lnTo>
                    <a:pt x="1609471" y="8584667"/>
                  </a:lnTo>
                  <a:lnTo>
                    <a:pt x="670267" y="8584667"/>
                  </a:lnTo>
                  <a:lnTo>
                    <a:pt x="670267" y="7645374"/>
                  </a:lnTo>
                  <a:lnTo>
                    <a:pt x="1609471" y="7645374"/>
                  </a:lnTo>
                  <a:lnTo>
                    <a:pt x="1609471" y="7630795"/>
                  </a:lnTo>
                  <a:lnTo>
                    <a:pt x="670267" y="7630795"/>
                  </a:lnTo>
                  <a:lnTo>
                    <a:pt x="670267" y="6691604"/>
                  </a:lnTo>
                  <a:lnTo>
                    <a:pt x="1609471" y="6691604"/>
                  </a:lnTo>
                  <a:lnTo>
                    <a:pt x="1609471" y="6677025"/>
                  </a:lnTo>
                  <a:lnTo>
                    <a:pt x="670267" y="6677025"/>
                  </a:lnTo>
                  <a:lnTo>
                    <a:pt x="670267" y="5737834"/>
                  </a:lnTo>
                  <a:lnTo>
                    <a:pt x="1609471" y="5737834"/>
                  </a:lnTo>
                  <a:lnTo>
                    <a:pt x="1609471" y="5723267"/>
                  </a:lnTo>
                  <a:lnTo>
                    <a:pt x="670267" y="5723267"/>
                  </a:lnTo>
                  <a:lnTo>
                    <a:pt x="670267" y="4784064"/>
                  </a:lnTo>
                  <a:lnTo>
                    <a:pt x="1609471" y="4784064"/>
                  </a:lnTo>
                  <a:lnTo>
                    <a:pt x="1609471" y="4769497"/>
                  </a:lnTo>
                  <a:lnTo>
                    <a:pt x="670267" y="4769497"/>
                  </a:lnTo>
                  <a:lnTo>
                    <a:pt x="670267" y="3830294"/>
                  </a:lnTo>
                  <a:lnTo>
                    <a:pt x="1609471" y="3830294"/>
                  </a:lnTo>
                  <a:lnTo>
                    <a:pt x="1609471" y="3815727"/>
                  </a:lnTo>
                  <a:lnTo>
                    <a:pt x="670267" y="3815727"/>
                  </a:lnTo>
                  <a:lnTo>
                    <a:pt x="670267" y="2876524"/>
                  </a:lnTo>
                  <a:lnTo>
                    <a:pt x="1609471" y="2876524"/>
                  </a:lnTo>
                  <a:lnTo>
                    <a:pt x="1609471" y="2861957"/>
                  </a:lnTo>
                  <a:lnTo>
                    <a:pt x="670267" y="2861957"/>
                  </a:lnTo>
                  <a:lnTo>
                    <a:pt x="670267" y="1922665"/>
                  </a:lnTo>
                  <a:lnTo>
                    <a:pt x="1609471" y="1922665"/>
                  </a:lnTo>
                  <a:lnTo>
                    <a:pt x="1609471" y="1908098"/>
                  </a:lnTo>
                  <a:lnTo>
                    <a:pt x="670267" y="1908098"/>
                  </a:lnTo>
                  <a:lnTo>
                    <a:pt x="670267" y="968895"/>
                  </a:lnTo>
                  <a:lnTo>
                    <a:pt x="1609471" y="968895"/>
                  </a:lnTo>
                  <a:lnTo>
                    <a:pt x="1609471" y="954328"/>
                  </a:lnTo>
                  <a:lnTo>
                    <a:pt x="670267" y="954328"/>
                  </a:lnTo>
                  <a:lnTo>
                    <a:pt x="670267" y="15240"/>
                  </a:lnTo>
                  <a:lnTo>
                    <a:pt x="1609471" y="15240"/>
                  </a:lnTo>
                  <a:lnTo>
                    <a:pt x="1609471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655701" y="15240"/>
                  </a:lnTo>
                  <a:lnTo>
                    <a:pt x="655701" y="954328"/>
                  </a:lnTo>
                  <a:lnTo>
                    <a:pt x="0" y="954328"/>
                  </a:lnTo>
                  <a:lnTo>
                    <a:pt x="0" y="968895"/>
                  </a:lnTo>
                  <a:lnTo>
                    <a:pt x="655701" y="968895"/>
                  </a:lnTo>
                  <a:lnTo>
                    <a:pt x="655701" y="1908098"/>
                  </a:lnTo>
                  <a:lnTo>
                    <a:pt x="0" y="1908098"/>
                  </a:lnTo>
                  <a:lnTo>
                    <a:pt x="0" y="1922665"/>
                  </a:lnTo>
                  <a:lnTo>
                    <a:pt x="655701" y="1922665"/>
                  </a:lnTo>
                  <a:lnTo>
                    <a:pt x="655701" y="2861957"/>
                  </a:lnTo>
                  <a:lnTo>
                    <a:pt x="0" y="2861957"/>
                  </a:lnTo>
                  <a:lnTo>
                    <a:pt x="0" y="2876524"/>
                  </a:lnTo>
                  <a:lnTo>
                    <a:pt x="655701" y="2876524"/>
                  </a:lnTo>
                  <a:lnTo>
                    <a:pt x="655701" y="3815727"/>
                  </a:lnTo>
                  <a:lnTo>
                    <a:pt x="0" y="3815727"/>
                  </a:lnTo>
                  <a:lnTo>
                    <a:pt x="0" y="3830294"/>
                  </a:lnTo>
                  <a:lnTo>
                    <a:pt x="655701" y="3830294"/>
                  </a:lnTo>
                  <a:lnTo>
                    <a:pt x="655701" y="4769497"/>
                  </a:lnTo>
                  <a:lnTo>
                    <a:pt x="0" y="4769497"/>
                  </a:lnTo>
                  <a:lnTo>
                    <a:pt x="0" y="4784064"/>
                  </a:lnTo>
                  <a:lnTo>
                    <a:pt x="655701" y="4784064"/>
                  </a:lnTo>
                  <a:lnTo>
                    <a:pt x="655701" y="5723267"/>
                  </a:lnTo>
                  <a:lnTo>
                    <a:pt x="0" y="5723267"/>
                  </a:lnTo>
                  <a:lnTo>
                    <a:pt x="0" y="5737834"/>
                  </a:lnTo>
                  <a:lnTo>
                    <a:pt x="655701" y="5737834"/>
                  </a:lnTo>
                  <a:lnTo>
                    <a:pt x="655701" y="6677025"/>
                  </a:lnTo>
                  <a:lnTo>
                    <a:pt x="0" y="6677025"/>
                  </a:lnTo>
                  <a:lnTo>
                    <a:pt x="0" y="6691604"/>
                  </a:lnTo>
                  <a:lnTo>
                    <a:pt x="655701" y="6691604"/>
                  </a:lnTo>
                  <a:lnTo>
                    <a:pt x="655701" y="7630795"/>
                  </a:lnTo>
                  <a:lnTo>
                    <a:pt x="0" y="7630795"/>
                  </a:lnTo>
                  <a:lnTo>
                    <a:pt x="0" y="7645374"/>
                  </a:lnTo>
                  <a:lnTo>
                    <a:pt x="655701" y="7645374"/>
                  </a:lnTo>
                  <a:lnTo>
                    <a:pt x="655701" y="8584667"/>
                  </a:lnTo>
                  <a:lnTo>
                    <a:pt x="0" y="8584667"/>
                  </a:lnTo>
                  <a:lnTo>
                    <a:pt x="0" y="8599233"/>
                  </a:lnTo>
                  <a:lnTo>
                    <a:pt x="655701" y="8599233"/>
                  </a:lnTo>
                  <a:lnTo>
                    <a:pt x="655701" y="9538424"/>
                  </a:lnTo>
                  <a:lnTo>
                    <a:pt x="0" y="9538424"/>
                  </a:lnTo>
                  <a:lnTo>
                    <a:pt x="0" y="9553003"/>
                  </a:lnTo>
                  <a:lnTo>
                    <a:pt x="655701" y="9553003"/>
                  </a:lnTo>
                  <a:lnTo>
                    <a:pt x="655701" y="10287063"/>
                  </a:lnTo>
                  <a:lnTo>
                    <a:pt x="670267" y="10287063"/>
                  </a:lnTo>
                  <a:lnTo>
                    <a:pt x="670267" y="9553003"/>
                  </a:lnTo>
                  <a:lnTo>
                    <a:pt x="1609471" y="9553003"/>
                  </a:lnTo>
                  <a:lnTo>
                    <a:pt x="1609471" y="10287063"/>
                  </a:lnTo>
                  <a:lnTo>
                    <a:pt x="1624037" y="10287063"/>
                  </a:lnTo>
                  <a:lnTo>
                    <a:pt x="1624037" y="9553003"/>
                  </a:lnTo>
                  <a:lnTo>
                    <a:pt x="2563241" y="9553003"/>
                  </a:lnTo>
                  <a:lnTo>
                    <a:pt x="2563241" y="10287063"/>
                  </a:lnTo>
                  <a:lnTo>
                    <a:pt x="2577808" y="10287063"/>
                  </a:lnTo>
                  <a:lnTo>
                    <a:pt x="2577808" y="9553003"/>
                  </a:lnTo>
                  <a:lnTo>
                    <a:pt x="3516998" y="9553003"/>
                  </a:lnTo>
                  <a:lnTo>
                    <a:pt x="3516998" y="10287063"/>
                  </a:lnTo>
                  <a:lnTo>
                    <a:pt x="3531578" y="10287063"/>
                  </a:lnTo>
                  <a:lnTo>
                    <a:pt x="3531578" y="9553003"/>
                  </a:lnTo>
                  <a:lnTo>
                    <a:pt x="4470768" y="9553003"/>
                  </a:lnTo>
                  <a:lnTo>
                    <a:pt x="4470768" y="10287063"/>
                  </a:lnTo>
                  <a:lnTo>
                    <a:pt x="4485348" y="10287063"/>
                  </a:lnTo>
                  <a:lnTo>
                    <a:pt x="4485348" y="9553003"/>
                  </a:lnTo>
                  <a:lnTo>
                    <a:pt x="5424538" y="9553003"/>
                  </a:lnTo>
                  <a:lnTo>
                    <a:pt x="5424538" y="10287063"/>
                  </a:lnTo>
                  <a:lnTo>
                    <a:pt x="5439105" y="10287063"/>
                  </a:lnTo>
                  <a:lnTo>
                    <a:pt x="5439105" y="9553003"/>
                  </a:lnTo>
                  <a:lnTo>
                    <a:pt x="6378410" y="9553003"/>
                  </a:lnTo>
                  <a:lnTo>
                    <a:pt x="6378410" y="10287063"/>
                  </a:lnTo>
                  <a:lnTo>
                    <a:pt x="6392977" y="10287063"/>
                  </a:lnTo>
                  <a:lnTo>
                    <a:pt x="6392977" y="9553003"/>
                  </a:lnTo>
                  <a:lnTo>
                    <a:pt x="7332167" y="9553003"/>
                  </a:lnTo>
                  <a:lnTo>
                    <a:pt x="7332167" y="10287063"/>
                  </a:lnTo>
                  <a:lnTo>
                    <a:pt x="7346747" y="10287063"/>
                  </a:lnTo>
                  <a:lnTo>
                    <a:pt x="7346747" y="9553003"/>
                  </a:lnTo>
                  <a:lnTo>
                    <a:pt x="8285937" y="9553003"/>
                  </a:lnTo>
                  <a:lnTo>
                    <a:pt x="8285937" y="10287000"/>
                  </a:lnTo>
                  <a:lnTo>
                    <a:pt x="8300021" y="10287000"/>
                  </a:lnTo>
                  <a:lnTo>
                    <a:pt x="8300021" y="15240"/>
                  </a:lnTo>
                  <a:lnTo>
                    <a:pt x="8300021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847" y="2472883"/>
              <a:ext cx="6178763" cy="60553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8110" y="732706"/>
              <a:ext cx="6239510" cy="8814435"/>
            </a:xfrm>
            <a:custGeom>
              <a:avLst/>
              <a:gdLst/>
              <a:ahLst/>
              <a:cxnLst/>
              <a:rect l="l" t="t" r="r" b="b"/>
              <a:pathLst>
                <a:path w="6239509" h="8814435">
                  <a:moveTo>
                    <a:pt x="5953963" y="8814201"/>
                  </a:moveTo>
                  <a:lnTo>
                    <a:pt x="287252" y="8814201"/>
                  </a:lnTo>
                  <a:lnTo>
                    <a:pt x="241196" y="8810450"/>
                  </a:lnTo>
                  <a:lnTo>
                    <a:pt x="197438" y="8799597"/>
                  </a:lnTo>
                  <a:lnTo>
                    <a:pt x="156578" y="8782243"/>
                  </a:lnTo>
                  <a:lnTo>
                    <a:pt x="119218" y="8758988"/>
                  </a:lnTo>
                  <a:lnTo>
                    <a:pt x="85958" y="8730432"/>
                  </a:lnTo>
                  <a:lnTo>
                    <a:pt x="57398" y="8697177"/>
                  </a:lnTo>
                  <a:lnTo>
                    <a:pt x="34139" y="8659823"/>
                  </a:lnTo>
                  <a:lnTo>
                    <a:pt x="16782" y="8618970"/>
                  </a:lnTo>
                  <a:lnTo>
                    <a:pt x="5927" y="8575219"/>
                  </a:lnTo>
                  <a:lnTo>
                    <a:pt x="2176" y="8529170"/>
                  </a:lnTo>
                  <a:lnTo>
                    <a:pt x="2176" y="7708890"/>
                  </a:lnTo>
                  <a:lnTo>
                    <a:pt x="6045362" y="7708890"/>
                  </a:lnTo>
                  <a:lnTo>
                    <a:pt x="6045362" y="380766"/>
                  </a:lnTo>
                  <a:lnTo>
                    <a:pt x="0" y="380766"/>
                  </a:lnTo>
                  <a:lnTo>
                    <a:pt x="0" y="282855"/>
                  </a:lnTo>
                  <a:lnTo>
                    <a:pt x="3753" y="237395"/>
                  </a:lnTo>
                  <a:lnTo>
                    <a:pt x="14623" y="194116"/>
                  </a:lnTo>
                  <a:lnTo>
                    <a:pt x="32022" y="153631"/>
                  </a:lnTo>
                  <a:lnTo>
                    <a:pt x="55361" y="116553"/>
                  </a:lnTo>
                  <a:lnTo>
                    <a:pt x="84054" y="83496"/>
                  </a:lnTo>
                  <a:lnTo>
                    <a:pt x="117512" y="55074"/>
                  </a:lnTo>
                  <a:lnTo>
                    <a:pt x="155149" y="31899"/>
                  </a:lnTo>
                  <a:lnTo>
                    <a:pt x="196376" y="14586"/>
                  </a:lnTo>
                  <a:lnTo>
                    <a:pt x="240606" y="3748"/>
                  </a:lnTo>
                  <a:lnTo>
                    <a:pt x="287252" y="0"/>
                  </a:lnTo>
                  <a:lnTo>
                    <a:pt x="5953963" y="0"/>
                  </a:lnTo>
                  <a:lnTo>
                    <a:pt x="6000019" y="3751"/>
                  </a:lnTo>
                  <a:lnTo>
                    <a:pt x="6043778" y="14604"/>
                  </a:lnTo>
                  <a:lnTo>
                    <a:pt x="6084637" y="31958"/>
                  </a:lnTo>
                  <a:lnTo>
                    <a:pt x="6121997" y="55213"/>
                  </a:lnTo>
                  <a:lnTo>
                    <a:pt x="6155258" y="83768"/>
                  </a:lnTo>
                  <a:lnTo>
                    <a:pt x="6183818" y="117023"/>
                  </a:lnTo>
                  <a:lnTo>
                    <a:pt x="6207076" y="154377"/>
                  </a:lnTo>
                  <a:lnTo>
                    <a:pt x="6224434" y="195230"/>
                  </a:lnTo>
                  <a:lnTo>
                    <a:pt x="6235288" y="238982"/>
                  </a:lnTo>
                  <a:lnTo>
                    <a:pt x="6239040" y="285030"/>
                  </a:lnTo>
                  <a:lnTo>
                    <a:pt x="6239040" y="8529170"/>
                  </a:lnTo>
                  <a:lnTo>
                    <a:pt x="6235288" y="8575219"/>
                  </a:lnTo>
                  <a:lnTo>
                    <a:pt x="6224434" y="8618970"/>
                  </a:lnTo>
                  <a:lnTo>
                    <a:pt x="6207076" y="8659823"/>
                  </a:lnTo>
                  <a:lnTo>
                    <a:pt x="6183818" y="8697177"/>
                  </a:lnTo>
                  <a:lnTo>
                    <a:pt x="6155258" y="8730432"/>
                  </a:lnTo>
                  <a:lnTo>
                    <a:pt x="6121997" y="8758988"/>
                  </a:lnTo>
                  <a:lnTo>
                    <a:pt x="6084637" y="8782243"/>
                  </a:lnTo>
                  <a:lnTo>
                    <a:pt x="6043778" y="8799597"/>
                  </a:lnTo>
                  <a:lnTo>
                    <a:pt x="6000019" y="8810450"/>
                  </a:lnTo>
                  <a:lnTo>
                    <a:pt x="5953963" y="8814201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701" y="713124"/>
              <a:ext cx="6276340" cy="8853805"/>
            </a:xfrm>
            <a:custGeom>
              <a:avLst/>
              <a:gdLst/>
              <a:ahLst/>
              <a:cxnLst/>
              <a:rect l="l" t="t" r="r" b="b"/>
              <a:pathLst>
                <a:path w="6276340" h="8853805">
                  <a:moveTo>
                    <a:pt x="5971373" y="8853365"/>
                  </a:moveTo>
                  <a:lnTo>
                    <a:pt x="304661" y="8853365"/>
                  </a:lnTo>
                  <a:lnTo>
                    <a:pt x="254888" y="8849310"/>
                  </a:lnTo>
                  <a:lnTo>
                    <a:pt x="207831" y="8837630"/>
                  </a:lnTo>
                  <a:lnTo>
                    <a:pt x="164117" y="8819057"/>
                  </a:lnTo>
                  <a:lnTo>
                    <a:pt x="124371" y="8794322"/>
                  </a:lnTo>
                  <a:lnTo>
                    <a:pt x="89222" y="8764157"/>
                  </a:lnTo>
                  <a:lnTo>
                    <a:pt x="59052" y="8729013"/>
                  </a:lnTo>
                  <a:lnTo>
                    <a:pt x="34313" y="8689274"/>
                  </a:lnTo>
                  <a:lnTo>
                    <a:pt x="15737" y="8645567"/>
                  </a:lnTo>
                  <a:lnTo>
                    <a:pt x="4056" y="8598517"/>
                  </a:lnTo>
                  <a:lnTo>
                    <a:pt x="0" y="8548752"/>
                  </a:lnTo>
                  <a:lnTo>
                    <a:pt x="0" y="7711066"/>
                  </a:lnTo>
                  <a:lnTo>
                    <a:pt x="6043186" y="7711066"/>
                  </a:lnTo>
                  <a:lnTo>
                    <a:pt x="6043186" y="419931"/>
                  </a:lnTo>
                  <a:lnTo>
                    <a:pt x="0" y="419931"/>
                  </a:lnTo>
                  <a:lnTo>
                    <a:pt x="0" y="304613"/>
                  </a:lnTo>
                  <a:lnTo>
                    <a:pt x="4056" y="254848"/>
                  </a:lnTo>
                  <a:lnTo>
                    <a:pt x="15737" y="207798"/>
                  </a:lnTo>
                  <a:lnTo>
                    <a:pt x="34313" y="164090"/>
                  </a:lnTo>
                  <a:lnTo>
                    <a:pt x="59052" y="124351"/>
                  </a:lnTo>
                  <a:lnTo>
                    <a:pt x="89222" y="89208"/>
                  </a:lnTo>
                  <a:lnTo>
                    <a:pt x="124371" y="59042"/>
                  </a:lnTo>
                  <a:lnTo>
                    <a:pt x="164117" y="34308"/>
                  </a:lnTo>
                  <a:lnTo>
                    <a:pt x="207831" y="15735"/>
                  </a:lnTo>
                  <a:lnTo>
                    <a:pt x="254888" y="4055"/>
                  </a:lnTo>
                  <a:lnTo>
                    <a:pt x="304661" y="0"/>
                  </a:lnTo>
                  <a:lnTo>
                    <a:pt x="5971373" y="0"/>
                  </a:lnTo>
                  <a:lnTo>
                    <a:pt x="6021146" y="4055"/>
                  </a:lnTo>
                  <a:lnTo>
                    <a:pt x="6068203" y="15735"/>
                  </a:lnTo>
                  <a:lnTo>
                    <a:pt x="6111917" y="34308"/>
                  </a:lnTo>
                  <a:lnTo>
                    <a:pt x="6119721" y="39164"/>
                  </a:lnTo>
                  <a:lnTo>
                    <a:pt x="304661" y="39164"/>
                  </a:lnTo>
                  <a:lnTo>
                    <a:pt x="250938" y="44672"/>
                  </a:lnTo>
                  <a:lnTo>
                    <a:pt x="201294" y="60378"/>
                  </a:lnTo>
                  <a:lnTo>
                    <a:pt x="156547" y="85060"/>
                  </a:lnTo>
                  <a:lnTo>
                    <a:pt x="117512" y="117493"/>
                  </a:lnTo>
                  <a:lnTo>
                    <a:pt x="85074" y="156828"/>
                  </a:lnTo>
                  <a:lnTo>
                    <a:pt x="60388" y="202078"/>
                  </a:lnTo>
                  <a:lnTo>
                    <a:pt x="44679" y="251815"/>
                  </a:lnTo>
                  <a:lnTo>
                    <a:pt x="39170" y="304613"/>
                  </a:lnTo>
                  <a:lnTo>
                    <a:pt x="39170" y="382942"/>
                  </a:lnTo>
                  <a:lnTo>
                    <a:pt x="6082357" y="382942"/>
                  </a:lnTo>
                  <a:lnTo>
                    <a:pt x="6082357" y="7750231"/>
                  </a:lnTo>
                  <a:lnTo>
                    <a:pt x="36994" y="7750231"/>
                  </a:lnTo>
                  <a:lnTo>
                    <a:pt x="36994" y="8548752"/>
                  </a:lnTo>
                  <a:lnTo>
                    <a:pt x="42503" y="8602467"/>
                  </a:lnTo>
                  <a:lnTo>
                    <a:pt x="58212" y="8652103"/>
                  </a:lnTo>
                  <a:lnTo>
                    <a:pt x="82897" y="8696843"/>
                  </a:lnTo>
                  <a:lnTo>
                    <a:pt x="115336" y="8735872"/>
                  </a:lnTo>
                  <a:lnTo>
                    <a:pt x="154677" y="8768305"/>
                  </a:lnTo>
                  <a:lnTo>
                    <a:pt x="199934" y="8792987"/>
                  </a:lnTo>
                  <a:lnTo>
                    <a:pt x="249679" y="8808694"/>
                  </a:lnTo>
                  <a:lnTo>
                    <a:pt x="302485" y="8814201"/>
                  </a:lnTo>
                  <a:lnTo>
                    <a:pt x="6119720" y="8814201"/>
                  </a:lnTo>
                  <a:lnTo>
                    <a:pt x="6111917" y="8819057"/>
                  </a:lnTo>
                  <a:lnTo>
                    <a:pt x="6068203" y="8837630"/>
                  </a:lnTo>
                  <a:lnTo>
                    <a:pt x="6021146" y="8849310"/>
                  </a:lnTo>
                  <a:lnTo>
                    <a:pt x="5971373" y="8853365"/>
                  </a:lnTo>
                  <a:close/>
                </a:path>
                <a:path w="6276340" h="8853805">
                  <a:moveTo>
                    <a:pt x="6119720" y="8814201"/>
                  </a:moveTo>
                  <a:lnTo>
                    <a:pt x="5969196" y="8814201"/>
                  </a:lnTo>
                  <a:lnTo>
                    <a:pt x="6022920" y="8808694"/>
                  </a:lnTo>
                  <a:lnTo>
                    <a:pt x="6072564" y="8792987"/>
                  </a:lnTo>
                  <a:lnTo>
                    <a:pt x="6117311" y="8768305"/>
                  </a:lnTo>
                  <a:lnTo>
                    <a:pt x="6156346" y="8735872"/>
                  </a:lnTo>
                  <a:lnTo>
                    <a:pt x="6188784" y="8696537"/>
                  </a:lnTo>
                  <a:lnTo>
                    <a:pt x="6213470" y="8651287"/>
                  </a:lnTo>
                  <a:lnTo>
                    <a:pt x="6229179" y="8601550"/>
                  </a:lnTo>
                  <a:lnTo>
                    <a:pt x="6234688" y="8548752"/>
                  </a:lnTo>
                  <a:lnTo>
                    <a:pt x="6234688" y="304613"/>
                  </a:lnTo>
                  <a:lnTo>
                    <a:pt x="6229179" y="250897"/>
                  </a:lnTo>
                  <a:lnTo>
                    <a:pt x="6213470" y="201262"/>
                  </a:lnTo>
                  <a:lnTo>
                    <a:pt x="6188784" y="156522"/>
                  </a:lnTo>
                  <a:lnTo>
                    <a:pt x="6156346" y="117493"/>
                  </a:lnTo>
                  <a:lnTo>
                    <a:pt x="6118229" y="84142"/>
                  </a:lnTo>
                  <a:lnTo>
                    <a:pt x="6073380" y="59562"/>
                  </a:lnTo>
                  <a:lnTo>
                    <a:pt x="6023226" y="44366"/>
                  </a:lnTo>
                  <a:lnTo>
                    <a:pt x="5969196" y="39164"/>
                  </a:lnTo>
                  <a:lnTo>
                    <a:pt x="6119721" y="39164"/>
                  </a:lnTo>
                  <a:lnTo>
                    <a:pt x="6186812" y="89208"/>
                  </a:lnTo>
                  <a:lnTo>
                    <a:pt x="6216982" y="124351"/>
                  </a:lnTo>
                  <a:lnTo>
                    <a:pt x="6241721" y="164090"/>
                  </a:lnTo>
                  <a:lnTo>
                    <a:pt x="6260296" y="207798"/>
                  </a:lnTo>
                  <a:lnTo>
                    <a:pt x="6271978" y="254848"/>
                  </a:lnTo>
                  <a:lnTo>
                    <a:pt x="6276034" y="304613"/>
                  </a:lnTo>
                  <a:lnTo>
                    <a:pt x="6276034" y="8548752"/>
                  </a:lnTo>
                  <a:lnTo>
                    <a:pt x="6271978" y="8598517"/>
                  </a:lnTo>
                  <a:lnTo>
                    <a:pt x="6260296" y="8645567"/>
                  </a:lnTo>
                  <a:lnTo>
                    <a:pt x="6241721" y="8689274"/>
                  </a:lnTo>
                  <a:lnTo>
                    <a:pt x="6216982" y="8729013"/>
                  </a:lnTo>
                  <a:lnTo>
                    <a:pt x="6186812" y="8764157"/>
                  </a:lnTo>
                  <a:lnTo>
                    <a:pt x="6151663" y="8794322"/>
                  </a:lnTo>
                  <a:lnTo>
                    <a:pt x="6119720" y="8814201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432" y="534708"/>
              <a:ext cx="6236970" cy="8814435"/>
            </a:xfrm>
            <a:custGeom>
              <a:avLst/>
              <a:gdLst/>
              <a:ahLst/>
              <a:cxnLst/>
              <a:rect l="l" t="t" r="r" b="b"/>
              <a:pathLst>
                <a:path w="6236970" h="8814435">
                  <a:moveTo>
                    <a:pt x="5951787" y="8814201"/>
                  </a:moveTo>
                  <a:lnTo>
                    <a:pt x="285076" y="8814201"/>
                  </a:lnTo>
                  <a:lnTo>
                    <a:pt x="239020" y="8810450"/>
                  </a:lnTo>
                  <a:lnTo>
                    <a:pt x="195262" y="8799597"/>
                  </a:lnTo>
                  <a:lnTo>
                    <a:pt x="154402" y="8782243"/>
                  </a:lnTo>
                  <a:lnTo>
                    <a:pt x="117042" y="8758988"/>
                  </a:lnTo>
                  <a:lnTo>
                    <a:pt x="83782" y="8730432"/>
                  </a:lnTo>
                  <a:lnTo>
                    <a:pt x="55222" y="8697177"/>
                  </a:lnTo>
                  <a:lnTo>
                    <a:pt x="31963" y="8659823"/>
                  </a:lnTo>
                  <a:lnTo>
                    <a:pt x="14606" y="8618970"/>
                  </a:lnTo>
                  <a:lnTo>
                    <a:pt x="3751" y="8575219"/>
                  </a:lnTo>
                  <a:lnTo>
                    <a:pt x="0" y="8529170"/>
                  </a:lnTo>
                  <a:lnTo>
                    <a:pt x="0" y="7909064"/>
                  </a:lnTo>
                  <a:lnTo>
                    <a:pt x="6236864" y="7909064"/>
                  </a:lnTo>
                  <a:lnTo>
                    <a:pt x="6236864" y="8529170"/>
                  </a:lnTo>
                  <a:lnTo>
                    <a:pt x="6233112" y="8575219"/>
                  </a:lnTo>
                  <a:lnTo>
                    <a:pt x="6222258" y="8618970"/>
                  </a:lnTo>
                  <a:lnTo>
                    <a:pt x="6204901" y="8659823"/>
                  </a:lnTo>
                  <a:lnTo>
                    <a:pt x="6181642" y="8697177"/>
                  </a:lnTo>
                  <a:lnTo>
                    <a:pt x="6153082" y="8730432"/>
                  </a:lnTo>
                  <a:lnTo>
                    <a:pt x="6119822" y="8758988"/>
                  </a:lnTo>
                  <a:lnTo>
                    <a:pt x="6082461" y="8782243"/>
                  </a:lnTo>
                  <a:lnTo>
                    <a:pt x="6041602" y="8799597"/>
                  </a:lnTo>
                  <a:lnTo>
                    <a:pt x="5997843" y="8810450"/>
                  </a:lnTo>
                  <a:lnTo>
                    <a:pt x="5951787" y="8814201"/>
                  </a:lnTo>
                  <a:close/>
                </a:path>
                <a:path w="6236970" h="8814435">
                  <a:moveTo>
                    <a:pt x="6236864" y="905136"/>
                  </a:moveTo>
                  <a:lnTo>
                    <a:pt x="0" y="905136"/>
                  </a:lnTo>
                  <a:lnTo>
                    <a:pt x="0" y="285030"/>
                  </a:lnTo>
                  <a:lnTo>
                    <a:pt x="3751" y="238982"/>
                  </a:lnTo>
                  <a:lnTo>
                    <a:pt x="14606" y="195230"/>
                  </a:lnTo>
                  <a:lnTo>
                    <a:pt x="31963" y="154377"/>
                  </a:lnTo>
                  <a:lnTo>
                    <a:pt x="55222" y="117023"/>
                  </a:lnTo>
                  <a:lnTo>
                    <a:pt x="83782" y="83768"/>
                  </a:lnTo>
                  <a:lnTo>
                    <a:pt x="117042" y="55213"/>
                  </a:lnTo>
                  <a:lnTo>
                    <a:pt x="154402" y="31958"/>
                  </a:lnTo>
                  <a:lnTo>
                    <a:pt x="195262" y="14604"/>
                  </a:lnTo>
                  <a:lnTo>
                    <a:pt x="239020" y="3751"/>
                  </a:lnTo>
                  <a:lnTo>
                    <a:pt x="285076" y="0"/>
                  </a:lnTo>
                  <a:lnTo>
                    <a:pt x="5951787" y="0"/>
                  </a:lnTo>
                  <a:lnTo>
                    <a:pt x="5997843" y="3751"/>
                  </a:lnTo>
                  <a:lnTo>
                    <a:pt x="6041602" y="14604"/>
                  </a:lnTo>
                  <a:lnTo>
                    <a:pt x="6082461" y="31958"/>
                  </a:lnTo>
                  <a:lnTo>
                    <a:pt x="6119822" y="55213"/>
                  </a:lnTo>
                  <a:lnTo>
                    <a:pt x="6153082" y="83768"/>
                  </a:lnTo>
                  <a:lnTo>
                    <a:pt x="6181642" y="117023"/>
                  </a:lnTo>
                  <a:lnTo>
                    <a:pt x="6204901" y="154377"/>
                  </a:lnTo>
                  <a:lnTo>
                    <a:pt x="6222258" y="195230"/>
                  </a:lnTo>
                  <a:lnTo>
                    <a:pt x="6233112" y="238982"/>
                  </a:lnTo>
                  <a:lnTo>
                    <a:pt x="6236864" y="285030"/>
                  </a:lnTo>
                  <a:lnTo>
                    <a:pt x="6236864" y="905136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4847" y="8424191"/>
              <a:ext cx="6276340" cy="944880"/>
            </a:xfrm>
            <a:custGeom>
              <a:avLst/>
              <a:gdLst/>
              <a:ahLst/>
              <a:cxnLst/>
              <a:rect l="l" t="t" r="r" b="b"/>
              <a:pathLst>
                <a:path w="6276340" h="944879">
                  <a:moveTo>
                    <a:pt x="5971373" y="944300"/>
                  </a:moveTo>
                  <a:lnTo>
                    <a:pt x="304661" y="944300"/>
                  </a:lnTo>
                  <a:lnTo>
                    <a:pt x="254888" y="940245"/>
                  </a:lnTo>
                  <a:lnTo>
                    <a:pt x="207831" y="928565"/>
                  </a:lnTo>
                  <a:lnTo>
                    <a:pt x="164117" y="909992"/>
                  </a:lnTo>
                  <a:lnTo>
                    <a:pt x="124371" y="885258"/>
                  </a:lnTo>
                  <a:lnTo>
                    <a:pt x="89222" y="855092"/>
                  </a:lnTo>
                  <a:lnTo>
                    <a:pt x="59052" y="819948"/>
                  </a:lnTo>
                  <a:lnTo>
                    <a:pt x="34313" y="780210"/>
                  </a:lnTo>
                  <a:lnTo>
                    <a:pt x="15737" y="736502"/>
                  </a:lnTo>
                  <a:lnTo>
                    <a:pt x="4056" y="689452"/>
                  </a:lnTo>
                  <a:lnTo>
                    <a:pt x="0" y="639687"/>
                  </a:lnTo>
                  <a:lnTo>
                    <a:pt x="0" y="0"/>
                  </a:lnTo>
                  <a:lnTo>
                    <a:pt x="6276034" y="0"/>
                  </a:lnTo>
                  <a:lnTo>
                    <a:pt x="6276034" y="39164"/>
                  </a:lnTo>
                  <a:lnTo>
                    <a:pt x="39170" y="39164"/>
                  </a:lnTo>
                  <a:lnTo>
                    <a:pt x="39170" y="639687"/>
                  </a:lnTo>
                  <a:lnTo>
                    <a:pt x="44679" y="693402"/>
                  </a:lnTo>
                  <a:lnTo>
                    <a:pt x="60388" y="743038"/>
                  </a:lnTo>
                  <a:lnTo>
                    <a:pt x="85074" y="787778"/>
                  </a:lnTo>
                  <a:lnTo>
                    <a:pt x="117512" y="826807"/>
                  </a:lnTo>
                  <a:lnTo>
                    <a:pt x="156853" y="859240"/>
                  </a:lnTo>
                  <a:lnTo>
                    <a:pt x="202110" y="883922"/>
                  </a:lnTo>
                  <a:lnTo>
                    <a:pt x="251856" y="899629"/>
                  </a:lnTo>
                  <a:lnTo>
                    <a:pt x="304661" y="905136"/>
                  </a:lnTo>
                  <a:lnTo>
                    <a:pt x="6119720" y="905136"/>
                  </a:lnTo>
                  <a:lnTo>
                    <a:pt x="6111917" y="909992"/>
                  </a:lnTo>
                  <a:lnTo>
                    <a:pt x="6068203" y="928565"/>
                  </a:lnTo>
                  <a:lnTo>
                    <a:pt x="6021146" y="940245"/>
                  </a:lnTo>
                  <a:lnTo>
                    <a:pt x="5971373" y="944300"/>
                  </a:lnTo>
                  <a:close/>
                </a:path>
                <a:path w="6276340" h="944879">
                  <a:moveTo>
                    <a:pt x="6119720" y="905136"/>
                  </a:moveTo>
                  <a:lnTo>
                    <a:pt x="5971373" y="905136"/>
                  </a:lnTo>
                  <a:lnTo>
                    <a:pt x="6025096" y="899629"/>
                  </a:lnTo>
                  <a:lnTo>
                    <a:pt x="6074740" y="883922"/>
                  </a:lnTo>
                  <a:lnTo>
                    <a:pt x="6119487" y="859240"/>
                  </a:lnTo>
                  <a:lnTo>
                    <a:pt x="6158522" y="826807"/>
                  </a:lnTo>
                  <a:lnTo>
                    <a:pt x="6190961" y="787472"/>
                  </a:lnTo>
                  <a:lnTo>
                    <a:pt x="6215647" y="742222"/>
                  </a:lnTo>
                  <a:lnTo>
                    <a:pt x="6231356" y="692485"/>
                  </a:lnTo>
                  <a:lnTo>
                    <a:pt x="6236864" y="639687"/>
                  </a:lnTo>
                  <a:lnTo>
                    <a:pt x="6236864" y="39164"/>
                  </a:lnTo>
                  <a:lnTo>
                    <a:pt x="6276034" y="39164"/>
                  </a:lnTo>
                  <a:lnTo>
                    <a:pt x="6276034" y="639687"/>
                  </a:lnTo>
                  <a:lnTo>
                    <a:pt x="6271978" y="689452"/>
                  </a:lnTo>
                  <a:lnTo>
                    <a:pt x="6260296" y="736502"/>
                  </a:lnTo>
                  <a:lnTo>
                    <a:pt x="6241721" y="780210"/>
                  </a:lnTo>
                  <a:lnTo>
                    <a:pt x="6216982" y="819948"/>
                  </a:lnTo>
                  <a:lnTo>
                    <a:pt x="6186812" y="855092"/>
                  </a:lnTo>
                  <a:lnTo>
                    <a:pt x="6151663" y="885258"/>
                  </a:lnTo>
                  <a:lnTo>
                    <a:pt x="6119720" y="905136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432" y="1428965"/>
              <a:ext cx="6236970" cy="7663815"/>
            </a:xfrm>
            <a:custGeom>
              <a:avLst/>
              <a:gdLst/>
              <a:ahLst/>
              <a:cxnLst/>
              <a:rect l="l" t="t" r="r" b="b"/>
              <a:pathLst>
                <a:path w="6236970" h="7663815">
                  <a:moveTo>
                    <a:pt x="6236864" y="1035684"/>
                  </a:moveTo>
                  <a:lnTo>
                    <a:pt x="0" y="1035684"/>
                  </a:lnTo>
                  <a:lnTo>
                    <a:pt x="2176" y="21758"/>
                  </a:lnTo>
                  <a:lnTo>
                    <a:pt x="6225983" y="0"/>
                  </a:lnTo>
                  <a:lnTo>
                    <a:pt x="6236864" y="1035684"/>
                  </a:lnTo>
                  <a:close/>
                </a:path>
                <a:path w="6236970" h="7663815">
                  <a:moveTo>
                    <a:pt x="596266" y="7663198"/>
                  </a:moveTo>
                  <a:lnTo>
                    <a:pt x="433055" y="7663198"/>
                  </a:lnTo>
                  <a:lnTo>
                    <a:pt x="433055" y="7456496"/>
                  </a:lnTo>
                  <a:lnTo>
                    <a:pt x="655023" y="7249795"/>
                  </a:lnTo>
                  <a:lnTo>
                    <a:pt x="876991" y="7452145"/>
                  </a:lnTo>
                  <a:lnTo>
                    <a:pt x="876991" y="7491310"/>
                  </a:lnTo>
                  <a:lnTo>
                    <a:pt x="655023" y="7491310"/>
                  </a:lnTo>
                  <a:lnTo>
                    <a:pt x="632071" y="7496239"/>
                  </a:lnTo>
                  <a:lnTo>
                    <a:pt x="613404" y="7509532"/>
                  </a:lnTo>
                  <a:lnTo>
                    <a:pt x="600857" y="7528944"/>
                  </a:lnTo>
                  <a:lnTo>
                    <a:pt x="596266" y="7552232"/>
                  </a:lnTo>
                  <a:lnTo>
                    <a:pt x="596266" y="7663198"/>
                  </a:lnTo>
                  <a:close/>
                </a:path>
                <a:path w="6236970" h="7663815">
                  <a:moveTo>
                    <a:pt x="876991" y="7658846"/>
                  </a:moveTo>
                  <a:lnTo>
                    <a:pt x="713779" y="7658846"/>
                  </a:lnTo>
                  <a:lnTo>
                    <a:pt x="713779" y="7552232"/>
                  </a:lnTo>
                  <a:lnTo>
                    <a:pt x="709188" y="7528944"/>
                  </a:lnTo>
                  <a:lnTo>
                    <a:pt x="696642" y="7509532"/>
                  </a:lnTo>
                  <a:lnTo>
                    <a:pt x="677974" y="7496239"/>
                  </a:lnTo>
                  <a:lnTo>
                    <a:pt x="655023" y="7491310"/>
                  </a:lnTo>
                  <a:lnTo>
                    <a:pt x="876991" y="7491310"/>
                  </a:lnTo>
                  <a:lnTo>
                    <a:pt x="876991" y="76588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216" y="715300"/>
              <a:ext cx="5781941" cy="84312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4844" y="515136"/>
              <a:ext cx="6278245" cy="8216265"/>
            </a:xfrm>
            <a:custGeom>
              <a:avLst/>
              <a:gdLst/>
              <a:ahLst/>
              <a:cxnLst/>
              <a:rect l="l" t="t" r="r" b="b"/>
              <a:pathLst>
                <a:path w="6278245" h="8216265">
                  <a:moveTo>
                    <a:pt x="6278207" y="920356"/>
                  </a:moveTo>
                  <a:lnTo>
                    <a:pt x="6276683" y="912710"/>
                  </a:lnTo>
                  <a:lnTo>
                    <a:pt x="6276035" y="911758"/>
                  </a:lnTo>
                  <a:lnTo>
                    <a:pt x="6276035" y="905129"/>
                  </a:lnTo>
                  <a:lnTo>
                    <a:pt x="6276035" y="559181"/>
                  </a:lnTo>
                  <a:lnTo>
                    <a:pt x="6276035" y="304609"/>
                  </a:lnTo>
                  <a:lnTo>
                    <a:pt x="6271971" y="254838"/>
                  </a:lnTo>
                  <a:lnTo>
                    <a:pt x="6260287" y="207797"/>
                  </a:lnTo>
                  <a:lnTo>
                    <a:pt x="6241720" y="164084"/>
                  </a:lnTo>
                  <a:lnTo>
                    <a:pt x="6236855" y="156273"/>
                  </a:lnTo>
                  <a:lnTo>
                    <a:pt x="6236855" y="304609"/>
                  </a:lnTo>
                  <a:lnTo>
                    <a:pt x="6236855" y="559181"/>
                  </a:lnTo>
                  <a:lnTo>
                    <a:pt x="6236855" y="900811"/>
                  </a:lnTo>
                  <a:lnTo>
                    <a:pt x="6236855" y="944295"/>
                  </a:lnTo>
                  <a:lnTo>
                    <a:pt x="6236855" y="1925612"/>
                  </a:lnTo>
                  <a:lnTo>
                    <a:pt x="39166" y="1929930"/>
                  </a:lnTo>
                  <a:lnTo>
                    <a:pt x="39166" y="944295"/>
                  </a:lnTo>
                  <a:lnTo>
                    <a:pt x="6236855" y="944295"/>
                  </a:lnTo>
                  <a:lnTo>
                    <a:pt x="6236855" y="900811"/>
                  </a:lnTo>
                  <a:lnTo>
                    <a:pt x="39166" y="905116"/>
                  </a:lnTo>
                  <a:lnTo>
                    <a:pt x="39166" y="546125"/>
                  </a:lnTo>
                  <a:lnTo>
                    <a:pt x="39166" y="304609"/>
                  </a:lnTo>
                  <a:lnTo>
                    <a:pt x="44678" y="250888"/>
                  </a:lnTo>
                  <a:lnTo>
                    <a:pt x="60388" y="201256"/>
                  </a:lnTo>
                  <a:lnTo>
                    <a:pt x="85064" y="156514"/>
                  </a:lnTo>
                  <a:lnTo>
                    <a:pt x="117513" y="117487"/>
                  </a:lnTo>
                  <a:lnTo>
                    <a:pt x="156540" y="85051"/>
                  </a:lnTo>
                  <a:lnTo>
                    <a:pt x="201295" y="60375"/>
                  </a:lnTo>
                  <a:lnTo>
                    <a:pt x="250939" y="44665"/>
                  </a:lnTo>
                  <a:lnTo>
                    <a:pt x="304660" y="39154"/>
                  </a:lnTo>
                  <a:lnTo>
                    <a:pt x="5971375" y="39154"/>
                  </a:lnTo>
                  <a:lnTo>
                    <a:pt x="6024169" y="44665"/>
                  </a:lnTo>
                  <a:lnTo>
                    <a:pt x="6073914" y="60375"/>
                  </a:lnTo>
                  <a:lnTo>
                    <a:pt x="6119177" y="85051"/>
                  </a:lnTo>
                  <a:lnTo>
                    <a:pt x="6158522" y="117487"/>
                  </a:lnTo>
                  <a:lnTo>
                    <a:pt x="6190958" y="156514"/>
                  </a:lnTo>
                  <a:lnTo>
                    <a:pt x="6215646" y="201256"/>
                  </a:lnTo>
                  <a:lnTo>
                    <a:pt x="6231356" y="250888"/>
                  </a:lnTo>
                  <a:lnTo>
                    <a:pt x="6236855" y="304609"/>
                  </a:lnTo>
                  <a:lnTo>
                    <a:pt x="6236855" y="156273"/>
                  </a:lnTo>
                  <a:lnTo>
                    <a:pt x="6186805" y="89204"/>
                  </a:lnTo>
                  <a:lnTo>
                    <a:pt x="6151664" y="59042"/>
                  </a:lnTo>
                  <a:lnTo>
                    <a:pt x="6111913" y="34302"/>
                  </a:lnTo>
                  <a:lnTo>
                    <a:pt x="6068199" y="15735"/>
                  </a:lnTo>
                  <a:lnTo>
                    <a:pt x="6021146" y="4051"/>
                  </a:lnTo>
                  <a:lnTo>
                    <a:pt x="5971375" y="0"/>
                  </a:lnTo>
                  <a:lnTo>
                    <a:pt x="304660" y="0"/>
                  </a:lnTo>
                  <a:lnTo>
                    <a:pt x="255930" y="4051"/>
                  </a:lnTo>
                  <a:lnTo>
                    <a:pt x="209397" y="15735"/>
                  </a:lnTo>
                  <a:lnTo>
                    <a:pt x="165684" y="34302"/>
                  </a:lnTo>
                  <a:lnTo>
                    <a:pt x="125412" y="59042"/>
                  </a:lnTo>
                  <a:lnTo>
                    <a:pt x="89217" y="89204"/>
                  </a:lnTo>
                  <a:lnTo>
                    <a:pt x="59042" y="124345"/>
                  </a:lnTo>
                  <a:lnTo>
                    <a:pt x="34315" y="164084"/>
                  </a:lnTo>
                  <a:lnTo>
                    <a:pt x="15735" y="207797"/>
                  </a:lnTo>
                  <a:lnTo>
                    <a:pt x="4051" y="254838"/>
                  </a:lnTo>
                  <a:lnTo>
                    <a:pt x="0" y="304609"/>
                  </a:lnTo>
                  <a:lnTo>
                    <a:pt x="0" y="539597"/>
                  </a:lnTo>
                  <a:lnTo>
                    <a:pt x="0" y="924712"/>
                  </a:lnTo>
                  <a:lnTo>
                    <a:pt x="0" y="944295"/>
                  </a:lnTo>
                  <a:lnTo>
                    <a:pt x="0" y="1949526"/>
                  </a:lnTo>
                  <a:lnTo>
                    <a:pt x="0" y="8215846"/>
                  </a:lnTo>
                  <a:lnTo>
                    <a:pt x="21755" y="8215846"/>
                  </a:lnTo>
                  <a:lnTo>
                    <a:pt x="25095" y="8201533"/>
                  </a:lnTo>
                  <a:lnTo>
                    <a:pt x="28829" y="8187842"/>
                  </a:lnTo>
                  <a:lnTo>
                    <a:pt x="33388" y="8174545"/>
                  </a:lnTo>
                  <a:lnTo>
                    <a:pt x="39166" y="8161452"/>
                  </a:lnTo>
                  <a:lnTo>
                    <a:pt x="39166" y="1969084"/>
                  </a:lnTo>
                  <a:lnTo>
                    <a:pt x="6236855" y="1964778"/>
                  </a:lnTo>
                  <a:lnTo>
                    <a:pt x="6236855" y="8094002"/>
                  </a:lnTo>
                  <a:lnTo>
                    <a:pt x="6246647" y="8092783"/>
                  </a:lnTo>
                  <a:lnTo>
                    <a:pt x="6256452" y="8092376"/>
                  </a:lnTo>
                  <a:lnTo>
                    <a:pt x="6266243" y="8092783"/>
                  </a:lnTo>
                  <a:lnTo>
                    <a:pt x="6276035" y="8094002"/>
                  </a:lnTo>
                  <a:lnTo>
                    <a:pt x="6276035" y="8092376"/>
                  </a:lnTo>
                  <a:lnTo>
                    <a:pt x="6276035" y="1953780"/>
                  </a:lnTo>
                  <a:lnTo>
                    <a:pt x="6276683" y="1952815"/>
                  </a:lnTo>
                  <a:lnTo>
                    <a:pt x="6278207" y="1945170"/>
                  </a:lnTo>
                  <a:lnTo>
                    <a:pt x="6276683" y="1937524"/>
                  </a:lnTo>
                  <a:lnTo>
                    <a:pt x="6276035" y="1936572"/>
                  </a:lnTo>
                  <a:lnTo>
                    <a:pt x="6276035" y="944295"/>
                  </a:lnTo>
                  <a:lnTo>
                    <a:pt x="6276035" y="928979"/>
                  </a:lnTo>
                  <a:lnTo>
                    <a:pt x="6276683" y="928014"/>
                  </a:lnTo>
                  <a:lnTo>
                    <a:pt x="6278207" y="920356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257" y="4125435"/>
              <a:ext cx="2128792" cy="158904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91667" y="2145972"/>
            <a:ext cx="9074785" cy="543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На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325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мм</a:t>
            </a:r>
            <a:r>
              <a:rPr sz="3250" spc="5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: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«</a:t>
            </a:r>
            <a:r>
              <a:rPr sz="3250" spc="-30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245" dirty="0">
                <a:solidFill>
                  <a:srgbClr val="1B1B18"/>
                </a:solidFill>
                <a:latin typeface="Lucida Sans Unicode"/>
                <a:cs typeface="Lucida Sans Unicode"/>
              </a:rPr>
              <a:t>ц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5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3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»</a:t>
            </a:r>
            <a:endParaRPr sz="3250">
              <a:latin typeface="Lucida Sans Unicode"/>
              <a:cs typeface="Lucida Sans Unicode"/>
            </a:endParaRPr>
          </a:p>
          <a:p>
            <a:pPr marL="12700" marR="116205">
              <a:lnSpc>
                <a:spcPct val="165400"/>
              </a:lnSpc>
            </a:pP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На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165" dirty="0">
                <a:solidFill>
                  <a:srgbClr val="1B1B18"/>
                </a:solidFill>
                <a:latin typeface="Lucida Sans Unicode"/>
                <a:cs typeface="Lucida Sans Unicode"/>
              </a:rPr>
              <a:t>ч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: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325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мм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10" dirty="0">
                <a:solidFill>
                  <a:srgbClr val="1B1B18"/>
                </a:solidFill>
                <a:latin typeface="Lucida Sans Unicode"/>
                <a:cs typeface="Lucida Sans Unicode"/>
              </a:rPr>
              <a:t>б</a:t>
            </a:r>
            <a:r>
              <a:rPr sz="3250" spc="-180" dirty="0">
                <a:solidFill>
                  <a:srgbClr val="1B1B18"/>
                </a:solidFill>
                <a:latin typeface="Lucida Sans Unicode"/>
                <a:cs typeface="Lucida Sans Unicode"/>
              </a:rPr>
              <a:t>у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-229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170" dirty="0">
                <a:solidFill>
                  <a:srgbClr val="1B1B18"/>
                </a:solidFill>
                <a:latin typeface="Lucida Sans Unicode"/>
                <a:cs typeface="Lucida Sans Unicode"/>
              </a:rPr>
              <a:t>ь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170" dirty="0">
                <a:solidFill>
                  <a:srgbClr val="1B1B18"/>
                </a:solidFill>
                <a:latin typeface="Lucida Sans Unicode"/>
                <a:cs typeface="Lucida Sans Unicode"/>
              </a:rPr>
              <a:t>ь</a:t>
            </a:r>
            <a:r>
              <a:rPr sz="3250" spc="-229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3250" spc="114" dirty="0">
                <a:solidFill>
                  <a:srgbClr val="1B1B18"/>
                </a:solidFill>
                <a:latin typeface="Lucida Sans Unicode"/>
                <a:cs typeface="Lucida Sans Unicode"/>
              </a:rPr>
              <a:t>я  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3250" spc="4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170" dirty="0">
                <a:solidFill>
                  <a:srgbClr val="1B1B18"/>
                </a:solidFill>
                <a:latin typeface="Lucida Sans Unicode"/>
                <a:cs typeface="Lucida Sans Unicode"/>
              </a:rPr>
              <a:t>ь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4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229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170" dirty="0">
                <a:solidFill>
                  <a:srgbClr val="1B1B18"/>
                </a:solidFill>
                <a:latin typeface="Lucida Sans Unicode"/>
                <a:cs typeface="Lucida Sans Unicode"/>
              </a:rPr>
              <a:t>ь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4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50" dirty="0">
                <a:solidFill>
                  <a:srgbClr val="1B1B18"/>
                </a:solidFill>
                <a:latin typeface="Lucida Sans Unicode"/>
                <a:cs typeface="Lucida Sans Unicode"/>
              </a:rPr>
              <a:t>К  </a:t>
            </a:r>
            <a:r>
              <a:rPr sz="3250" spc="-365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155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165" dirty="0">
                <a:solidFill>
                  <a:srgbClr val="1B1B18"/>
                </a:solidFill>
                <a:latin typeface="Lucida Sans Unicode"/>
                <a:cs typeface="Lucida Sans Unicode"/>
              </a:rPr>
              <a:t>ч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325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: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-325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165" dirty="0">
                <a:solidFill>
                  <a:srgbClr val="1B1B18"/>
                </a:solidFill>
                <a:latin typeface="Lucida Sans Unicode"/>
                <a:cs typeface="Lucida Sans Unicode"/>
              </a:rPr>
              <a:t>ч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155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155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у  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детей 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воображения, </a:t>
            </a:r>
            <a:r>
              <a:rPr sz="3250" spc="-50" dirty="0">
                <a:solidFill>
                  <a:srgbClr val="1B1B18"/>
                </a:solidFill>
                <a:latin typeface="Lucida Sans Unicode"/>
                <a:cs typeface="Lucida Sans Unicode"/>
              </a:rPr>
              <a:t>чувства 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вкуса 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и 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стиля </a:t>
            </a:r>
            <a:r>
              <a:rPr sz="3250" spc="-10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325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3250" spc="165" dirty="0">
                <a:solidFill>
                  <a:srgbClr val="1B1B18"/>
                </a:solidFill>
                <a:latin typeface="Lucida Sans Unicode"/>
                <a:cs typeface="Lucida Sans Unicode"/>
              </a:rPr>
              <a:t>ч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3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3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з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229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3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-180" dirty="0">
                <a:solidFill>
                  <a:srgbClr val="1B1B18"/>
                </a:solidFill>
                <a:latin typeface="Lucida Sans Unicode"/>
                <a:cs typeface="Lucida Sans Unicode"/>
              </a:rPr>
              <a:t>у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: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endParaRPr sz="32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3250" spc="5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170" dirty="0">
                <a:solidFill>
                  <a:srgbClr val="1B1B18"/>
                </a:solidFill>
                <a:latin typeface="Lucida Sans Unicode"/>
                <a:cs typeface="Lucida Sans Unicode"/>
              </a:rPr>
              <a:t>к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3250" spc="-434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3250" spc="-245" dirty="0">
                <a:solidFill>
                  <a:srgbClr val="1B1B18"/>
                </a:solidFill>
                <a:latin typeface="Lucida Sans Unicode"/>
                <a:cs typeface="Lucida Sans Unicode"/>
              </a:rPr>
              <a:t>ц</a:t>
            </a:r>
            <a:r>
              <a:rPr sz="3250" spc="-8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3250" spc="35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: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3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85" dirty="0">
                <a:solidFill>
                  <a:srgbClr val="1B1B18"/>
                </a:solidFill>
                <a:latin typeface="Lucida Sans Unicode"/>
                <a:cs typeface="Lucida Sans Unicode"/>
              </a:rPr>
              <a:t>5</a:t>
            </a:r>
            <a:r>
              <a:rPr sz="3250" spc="-41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3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32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3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endParaRPr sz="32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992" y="4776709"/>
            <a:ext cx="7630159" cy="953769"/>
          </a:xfrm>
          <a:prstGeom prst="rect">
            <a:avLst/>
          </a:prstGeom>
          <a:ln w="14085">
            <a:solidFill>
              <a:srgbClr val="1B1B18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6430645">
              <a:lnSpc>
                <a:spcPct val="100000"/>
              </a:lnSpc>
              <a:spcBef>
                <a:spcPts val="455"/>
              </a:spcBef>
            </a:pPr>
            <a:r>
              <a:rPr sz="1450" spc="35" dirty="0">
                <a:solidFill>
                  <a:srgbClr val="1B1B18"/>
                </a:solidFill>
                <a:latin typeface="Trebuchet MS"/>
                <a:cs typeface="Trebuchet MS"/>
              </a:rPr>
              <a:t>ВПЕРЕД</a:t>
            </a:r>
            <a:endParaRPr sz="1450">
              <a:latin typeface="Trebuchet MS"/>
              <a:cs typeface="Trebuchet MS"/>
            </a:endParaRPr>
          </a:p>
          <a:p>
            <a:pPr marL="6438900">
              <a:lnSpc>
                <a:spcPct val="100000"/>
              </a:lnSpc>
              <a:spcBef>
                <a:spcPts val="1190"/>
              </a:spcBef>
            </a:pPr>
            <a:r>
              <a:rPr sz="1900" spc="35" dirty="0">
                <a:solidFill>
                  <a:srgbClr val="1B1B18"/>
                </a:solidFill>
                <a:latin typeface="Trebuchet MS"/>
                <a:cs typeface="Trebuchet MS"/>
              </a:rPr>
              <a:t>назад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7410" name="Picture 2" descr="\\iscsi\profiles\Voronkovava\Desktop\Розовый и Красный Дигитализм Будешь моей валентинкой Предложение Презентация о любви\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01606" y="0"/>
            <a:ext cx="8586470" cy="4606290"/>
          </a:xfrm>
          <a:custGeom>
            <a:avLst/>
            <a:gdLst/>
            <a:ahLst/>
            <a:cxnLst/>
            <a:rect l="l" t="t" r="r" b="b"/>
            <a:pathLst>
              <a:path w="8586469" h="4606290">
                <a:moveTo>
                  <a:pt x="4848949" y="482"/>
                </a:moveTo>
                <a:lnTo>
                  <a:pt x="4842446" y="482"/>
                </a:lnTo>
                <a:lnTo>
                  <a:pt x="4842446" y="197116"/>
                </a:lnTo>
                <a:lnTo>
                  <a:pt x="4842446" y="203847"/>
                </a:lnTo>
                <a:lnTo>
                  <a:pt x="4842446" y="4159148"/>
                </a:lnTo>
                <a:lnTo>
                  <a:pt x="4408957" y="4159148"/>
                </a:lnTo>
                <a:lnTo>
                  <a:pt x="4408957" y="3725659"/>
                </a:lnTo>
                <a:lnTo>
                  <a:pt x="4842446" y="3725659"/>
                </a:lnTo>
                <a:lnTo>
                  <a:pt x="4842446" y="3718928"/>
                </a:lnTo>
                <a:lnTo>
                  <a:pt x="4408957" y="3718928"/>
                </a:lnTo>
                <a:lnTo>
                  <a:pt x="4408957" y="3285401"/>
                </a:lnTo>
                <a:lnTo>
                  <a:pt x="4842446" y="3285401"/>
                </a:lnTo>
                <a:lnTo>
                  <a:pt x="4842446" y="3278670"/>
                </a:lnTo>
                <a:lnTo>
                  <a:pt x="4408957" y="3278670"/>
                </a:lnTo>
                <a:lnTo>
                  <a:pt x="4408957" y="2845181"/>
                </a:lnTo>
                <a:lnTo>
                  <a:pt x="4842446" y="2845181"/>
                </a:lnTo>
                <a:lnTo>
                  <a:pt x="4842446" y="2838450"/>
                </a:lnTo>
                <a:lnTo>
                  <a:pt x="4408957" y="2838450"/>
                </a:lnTo>
                <a:lnTo>
                  <a:pt x="4408957" y="2404961"/>
                </a:lnTo>
                <a:lnTo>
                  <a:pt x="4842446" y="2404961"/>
                </a:lnTo>
                <a:lnTo>
                  <a:pt x="4842446" y="2398242"/>
                </a:lnTo>
                <a:lnTo>
                  <a:pt x="4408957" y="2398242"/>
                </a:lnTo>
                <a:lnTo>
                  <a:pt x="4408957" y="1964753"/>
                </a:lnTo>
                <a:lnTo>
                  <a:pt x="4842446" y="1964753"/>
                </a:lnTo>
                <a:lnTo>
                  <a:pt x="4842446" y="1958022"/>
                </a:lnTo>
                <a:lnTo>
                  <a:pt x="4408957" y="1958022"/>
                </a:lnTo>
                <a:lnTo>
                  <a:pt x="4408957" y="1524533"/>
                </a:lnTo>
                <a:lnTo>
                  <a:pt x="4842446" y="1524533"/>
                </a:lnTo>
                <a:lnTo>
                  <a:pt x="4842446" y="1517815"/>
                </a:lnTo>
                <a:lnTo>
                  <a:pt x="4408957" y="1517815"/>
                </a:lnTo>
                <a:lnTo>
                  <a:pt x="4408957" y="1084326"/>
                </a:lnTo>
                <a:lnTo>
                  <a:pt x="4842446" y="1084326"/>
                </a:lnTo>
                <a:lnTo>
                  <a:pt x="4842446" y="1077595"/>
                </a:lnTo>
                <a:lnTo>
                  <a:pt x="4408957" y="1077595"/>
                </a:lnTo>
                <a:lnTo>
                  <a:pt x="4408957" y="644055"/>
                </a:lnTo>
                <a:lnTo>
                  <a:pt x="4842446" y="644055"/>
                </a:lnTo>
                <a:lnTo>
                  <a:pt x="4842446" y="637336"/>
                </a:lnTo>
                <a:lnTo>
                  <a:pt x="4408957" y="637336"/>
                </a:lnTo>
                <a:lnTo>
                  <a:pt x="4408957" y="203847"/>
                </a:lnTo>
                <a:lnTo>
                  <a:pt x="4842446" y="203847"/>
                </a:lnTo>
                <a:lnTo>
                  <a:pt x="4842446" y="197116"/>
                </a:lnTo>
                <a:lnTo>
                  <a:pt x="4408957" y="197116"/>
                </a:lnTo>
                <a:lnTo>
                  <a:pt x="4408957" y="482"/>
                </a:lnTo>
                <a:lnTo>
                  <a:pt x="4402239" y="482"/>
                </a:lnTo>
                <a:lnTo>
                  <a:pt x="4402239" y="4599940"/>
                </a:lnTo>
                <a:lnTo>
                  <a:pt x="3968750" y="4599940"/>
                </a:lnTo>
                <a:lnTo>
                  <a:pt x="3968750" y="4165866"/>
                </a:lnTo>
                <a:lnTo>
                  <a:pt x="4402239" y="4165866"/>
                </a:lnTo>
                <a:lnTo>
                  <a:pt x="4402239" y="4159148"/>
                </a:lnTo>
                <a:lnTo>
                  <a:pt x="3968750" y="4159148"/>
                </a:lnTo>
                <a:lnTo>
                  <a:pt x="3968750" y="3725659"/>
                </a:lnTo>
                <a:lnTo>
                  <a:pt x="4402239" y="3725659"/>
                </a:lnTo>
                <a:lnTo>
                  <a:pt x="4402239" y="3718928"/>
                </a:lnTo>
                <a:lnTo>
                  <a:pt x="3968750" y="3718928"/>
                </a:lnTo>
                <a:lnTo>
                  <a:pt x="3968750" y="3285401"/>
                </a:lnTo>
                <a:lnTo>
                  <a:pt x="4402239" y="3285401"/>
                </a:lnTo>
                <a:lnTo>
                  <a:pt x="4402239" y="3278670"/>
                </a:lnTo>
                <a:lnTo>
                  <a:pt x="3968750" y="3278670"/>
                </a:lnTo>
                <a:lnTo>
                  <a:pt x="3968750" y="2845181"/>
                </a:lnTo>
                <a:lnTo>
                  <a:pt x="4402239" y="2845181"/>
                </a:lnTo>
                <a:lnTo>
                  <a:pt x="4402239" y="2838450"/>
                </a:lnTo>
                <a:lnTo>
                  <a:pt x="3968750" y="2838450"/>
                </a:lnTo>
                <a:lnTo>
                  <a:pt x="3968750" y="2404961"/>
                </a:lnTo>
                <a:lnTo>
                  <a:pt x="4402239" y="2404961"/>
                </a:lnTo>
                <a:lnTo>
                  <a:pt x="4402239" y="2398242"/>
                </a:lnTo>
                <a:lnTo>
                  <a:pt x="3968750" y="2398242"/>
                </a:lnTo>
                <a:lnTo>
                  <a:pt x="3968750" y="1964753"/>
                </a:lnTo>
                <a:lnTo>
                  <a:pt x="4402239" y="1964753"/>
                </a:lnTo>
                <a:lnTo>
                  <a:pt x="4402239" y="1958022"/>
                </a:lnTo>
                <a:lnTo>
                  <a:pt x="3968750" y="1958022"/>
                </a:lnTo>
                <a:lnTo>
                  <a:pt x="3968750" y="1524533"/>
                </a:lnTo>
                <a:lnTo>
                  <a:pt x="4402239" y="1524533"/>
                </a:lnTo>
                <a:lnTo>
                  <a:pt x="4402239" y="1517815"/>
                </a:lnTo>
                <a:lnTo>
                  <a:pt x="3968750" y="1517815"/>
                </a:lnTo>
                <a:lnTo>
                  <a:pt x="3968750" y="1084326"/>
                </a:lnTo>
                <a:lnTo>
                  <a:pt x="4402239" y="1084326"/>
                </a:lnTo>
                <a:lnTo>
                  <a:pt x="4402239" y="1077595"/>
                </a:lnTo>
                <a:lnTo>
                  <a:pt x="3968750" y="1077595"/>
                </a:lnTo>
                <a:lnTo>
                  <a:pt x="3968750" y="644055"/>
                </a:lnTo>
                <a:lnTo>
                  <a:pt x="4402239" y="644055"/>
                </a:lnTo>
                <a:lnTo>
                  <a:pt x="4402239" y="637336"/>
                </a:lnTo>
                <a:lnTo>
                  <a:pt x="3968750" y="637336"/>
                </a:lnTo>
                <a:lnTo>
                  <a:pt x="3968750" y="203847"/>
                </a:lnTo>
                <a:lnTo>
                  <a:pt x="4402239" y="203847"/>
                </a:lnTo>
                <a:lnTo>
                  <a:pt x="4402239" y="197116"/>
                </a:lnTo>
                <a:lnTo>
                  <a:pt x="3968750" y="197116"/>
                </a:lnTo>
                <a:lnTo>
                  <a:pt x="3968750" y="482"/>
                </a:lnTo>
                <a:lnTo>
                  <a:pt x="3962019" y="482"/>
                </a:lnTo>
                <a:lnTo>
                  <a:pt x="3962019" y="4599940"/>
                </a:lnTo>
                <a:lnTo>
                  <a:pt x="3528479" y="4599940"/>
                </a:lnTo>
                <a:lnTo>
                  <a:pt x="3528479" y="4165866"/>
                </a:lnTo>
                <a:lnTo>
                  <a:pt x="3962019" y="4165866"/>
                </a:lnTo>
                <a:lnTo>
                  <a:pt x="3962019" y="4159148"/>
                </a:lnTo>
                <a:lnTo>
                  <a:pt x="3528479" y="4159148"/>
                </a:lnTo>
                <a:lnTo>
                  <a:pt x="3528479" y="3725659"/>
                </a:lnTo>
                <a:lnTo>
                  <a:pt x="3962019" y="3725659"/>
                </a:lnTo>
                <a:lnTo>
                  <a:pt x="3962019" y="3718928"/>
                </a:lnTo>
                <a:lnTo>
                  <a:pt x="3528479" y="3718928"/>
                </a:lnTo>
                <a:lnTo>
                  <a:pt x="3528479" y="3285401"/>
                </a:lnTo>
                <a:lnTo>
                  <a:pt x="3962019" y="3285401"/>
                </a:lnTo>
                <a:lnTo>
                  <a:pt x="3962019" y="3278670"/>
                </a:lnTo>
                <a:lnTo>
                  <a:pt x="3528479" y="3278670"/>
                </a:lnTo>
                <a:lnTo>
                  <a:pt x="3528479" y="2845181"/>
                </a:lnTo>
                <a:lnTo>
                  <a:pt x="3962019" y="2845181"/>
                </a:lnTo>
                <a:lnTo>
                  <a:pt x="3962019" y="2838450"/>
                </a:lnTo>
                <a:lnTo>
                  <a:pt x="3528479" y="2838450"/>
                </a:lnTo>
                <a:lnTo>
                  <a:pt x="3528479" y="2404961"/>
                </a:lnTo>
                <a:lnTo>
                  <a:pt x="3962019" y="2404961"/>
                </a:lnTo>
                <a:lnTo>
                  <a:pt x="3962019" y="2398242"/>
                </a:lnTo>
                <a:lnTo>
                  <a:pt x="3528479" y="2398242"/>
                </a:lnTo>
                <a:lnTo>
                  <a:pt x="3528479" y="1964753"/>
                </a:lnTo>
                <a:lnTo>
                  <a:pt x="3962019" y="1964753"/>
                </a:lnTo>
                <a:lnTo>
                  <a:pt x="3962019" y="1958022"/>
                </a:lnTo>
                <a:lnTo>
                  <a:pt x="3528479" y="1958022"/>
                </a:lnTo>
                <a:lnTo>
                  <a:pt x="3528479" y="1524533"/>
                </a:lnTo>
                <a:lnTo>
                  <a:pt x="3962019" y="1524533"/>
                </a:lnTo>
                <a:lnTo>
                  <a:pt x="3962019" y="1517815"/>
                </a:lnTo>
                <a:lnTo>
                  <a:pt x="3528479" y="1517815"/>
                </a:lnTo>
                <a:lnTo>
                  <a:pt x="3528479" y="1084326"/>
                </a:lnTo>
                <a:lnTo>
                  <a:pt x="3962019" y="1084326"/>
                </a:lnTo>
                <a:lnTo>
                  <a:pt x="3962019" y="1077595"/>
                </a:lnTo>
                <a:lnTo>
                  <a:pt x="3528479" y="1077595"/>
                </a:lnTo>
                <a:lnTo>
                  <a:pt x="3528479" y="644055"/>
                </a:lnTo>
                <a:lnTo>
                  <a:pt x="3962019" y="644055"/>
                </a:lnTo>
                <a:lnTo>
                  <a:pt x="3962019" y="637336"/>
                </a:lnTo>
                <a:lnTo>
                  <a:pt x="3528479" y="637336"/>
                </a:lnTo>
                <a:lnTo>
                  <a:pt x="3528479" y="203847"/>
                </a:lnTo>
                <a:lnTo>
                  <a:pt x="3962019" y="203847"/>
                </a:lnTo>
                <a:lnTo>
                  <a:pt x="3962019" y="197116"/>
                </a:lnTo>
                <a:lnTo>
                  <a:pt x="3528479" y="197116"/>
                </a:lnTo>
                <a:lnTo>
                  <a:pt x="3528479" y="482"/>
                </a:lnTo>
                <a:lnTo>
                  <a:pt x="3521760" y="482"/>
                </a:lnTo>
                <a:lnTo>
                  <a:pt x="3521760" y="4599940"/>
                </a:lnTo>
                <a:lnTo>
                  <a:pt x="3088271" y="4599940"/>
                </a:lnTo>
                <a:lnTo>
                  <a:pt x="3088271" y="4165866"/>
                </a:lnTo>
                <a:lnTo>
                  <a:pt x="3521760" y="4165866"/>
                </a:lnTo>
                <a:lnTo>
                  <a:pt x="3521760" y="4159148"/>
                </a:lnTo>
                <a:lnTo>
                  <a:pt x="3088271" y="4159148"/>
                </a:lnTo>
                <a:lnTo>
                  <a:pt x="3088271" y="3725659"/>
                </a:lnTo>
                <a:lnTo>
                  <a:pt x="3521760" y="3725659"/>
                </a:lnTo>
                <a:lnTo>
                  <a:pt x="3521760" y="3718928"/>
                </a:lnTo>
                <a:lnTo>
                  <a:pt x="3088271" y="3718928"/>
                </a:lnTo>
                <a:lnTo>
                  <a:pt x="3088271" y="3285401"/>
                </a:lnTo>
                <a:lnTo>
                  <a:pt x="3521760" y="3285401"/>
                </a:lnTo>
                <a:lnTo>
                  <a:pt x="3521760" y="3278670"/>
                </a:lnTo>
                <a:lnTo>
                  <a:pt x="3088271" y="3278670"/>
                </a:lnTo>
                <a:lnTo>
                  <a:pt x="3088271" y="2845181"/>
                </a:lnTo>
                <a:lnTo>
                  <a:pt x="3521760" y="2845181"/>
                </a:lnTo>
                <a:lnTo>
                  <a:pt x="3521760" y="2838450"/>
                </a:lnTo>
                <a:lnTo>
                  <a:pt x="3088271" y="2838450"/>
                </a:lnTo>
                <a:lnTo>
                  <a:pt x="3088271" y="2404961"/>
                </a:lnTo>
                <a:lnTo>
                  <a:pt x="3521760" y="2404961"/>
                </a:lnTo>
                <a:lnTo>
                  <a:pt x="3521760" y="2398242"/>
                </a:lnTo>
                <a:lnTo>
                  <a:pt x="3088271" y="2398242"/>
                </a:lnTo>
                <a:lnTo>
                  <a:pt x="3088271" y="1964753"/>
                </a:lnTo>
                <a:lnTo>
                  <a:pt x="3521760" y="1964753"/>
                </a:lnTo>
                <a:lnTo>
                  <a:pt x="3521760" y="1958022"/>
                </a:lnTo>
                <a:lnTo>
                  <a:pt x="3088271" y="1958022"/>
                </a:lnTo>
                <a:lnTo>
                  <a:pt x="3088271" y="1524533"/>
                </a:lnTo>
                <a:lnTo>
                  <a:pt x="3521760" y="1524533"/>
                </a:lnTo>
                <a:lnTo>
                  <a:pt x="3521760" y="1517815"/>
                </a:lnTo>
                <a:lnTo>
                  <a:pt x="3088271" y="1517815"/>
                </a:lnTo>
                <a:lnTo>
                  <a:pt x="3088271" y="1084326"/>
                </a:lnTo>
                <a:lnTo>
                  <a:pt x="3521760" y="1084326"/>
                </a:lnTo>
                <a:lnTo>
                  <a:pt x="3521760" y="1077595"/>
                </a:lnTo>
                <a:lnTo>
                  <a:pt x="3088271" y="1077595"/>
                </a:lnTo>
                <a:lnTo>
                  <a:pt x="3088271" y="644055"/>
                </a:lnTo>
                <a:lnTo>
                  <a:pt x="3521760" y="644055"/>
                </a:lnTo>
                <a:lnTo>
                  <a:pt x="3521760" y="637336"/>
                </a:lnTo>
                <a:lnTo>
                  <a:pt x="3088271" y="637336"/>
                </a:lnTo>
                <a:lnTo>
                  <a:pt x="3088271" y="203847"/>
                </a:lnTo>
                <a:lnTo>
                  <a:pt x="3521760" y="203847"/>
                </a:lnTo>
                <a:lnTo>
                  <a:pt x="3521760" y="197116"/>
                </a:lnTo>
                <a:lnTo>
                  <a:pt x="3088271" y="197116"/>
                </a:lnTo>
                <a:lnTo>
                  <a:pt x="3088271" y="482"/>
                </a:lnTo>
                <a:lnTo>
                  <a:pt x="3081540" y="482"/>
                </a:lnTo>
                <a:lnTo>
                  <a:pt x="3081540" y="4599940"/>
                </a:lnTo>
                <a:lnTo>
                  <a:pt x="2648051" y="4599940"/>
                </a:lnTo>
                <a:lnTo>
                  <a:pt x="2648051" y="4165866"/>
                </a:lnTo>
                <a:lnTo>
                  <a:pt x="3081540" y="4165866"/>
                </a:lnTo>
                <a:lnTo>
                  <a:pt x="3081540" y="4159148"/>
                </a:lnTo>
                <a:lnTo>
                  <a:pt x="2648051" y="4159148"/>
                </a:lnTo>
                <a:lnTo>
                  <a:pt x="2648051" y="3725659"/>
                </a:lnTo>
                <a:lnTo>
                  <a:pt x="3081540" y="3725659"/>
                </a:lnTo>
                <a:lnTo>
                  <a:pt x="3081540" y="3718928"/>
                </a:lnTo>
                <a:lnTo>
                  <a:pt x="2648051" y="3718928"/>
                </a:lnTo>
                <a:lnTo>
                  <a:pt x="2648051" y="3285401"/>
                </a:lnTo>
                <a:lnTo>
                  <a:pt x="3081540" y="3285401"/>
                </a:lnTo>
                <a:lnTo>
                  <a:pt x="3081540" y="3278670"/>
                </a:lnTo>
                <a:lnTo>
                  <a:pt x="2648051" y="3278670"/>
                </a:lnTo>
                <a:lnTo>
                  <a:pt x="2648051" y="2845181"/>
                </a:lnTo>
                <a:lnTo>
                  <a:pt x="3081540" y="2845181"/>
                </a:lnTo>
                <a:lnTo>
                  <a:pt x="3081540" y="2838450"/>
                </a:lnTo>
                <a:lnTo>
                  <a:pt x="2648051" y="2838450"/>
                </a:lnTo>
                <a:lnTo>
                  <a:pt x="2648051" y="2404961"/>
                </a:lnTo>
                <a:lnTo>
                  <a:pt x="3081540" y="2404961"/>
                </a:lnTo>
                <a:lnTo>
                  <a:pt x="3081540" y="2398242"/>
                </a:lnTo>
                <a:lnTo>
                  <a:pt x="2648051" y="2398242"/>
                </a:lnTo>
                <a:lnTo>
                  <a:pt x="2648051" y="1964753"/>
                </a:lnTo>
                <a:lnTo>
                  <a:pt x="3081540" y="1964753"/>
                </a:lnTo>
                <a:lnTo>
                  <a:pt x="3081540" y="1958022"/>
                </a:lnTo>
                <a:lnTo>
                  <a:pt x="2648051" y="1958022"/>
                </a:lnTo>
                <a:lnTo>
                  <a:pt x="2648051" y="1524533"/>
                </a:lnTo>
                <a:lnTo>
                  <a:pt x="3081540" y="1524533"/>
                </a:lnTo>
                <a:lnTo>
                  <a:pt x="3081540" y="1517815"/>
                </a:lnTo>
                <a:lnTo>
                  <a:pt x="2648051" y="1517815"/>
                </a:lnTo>
                <a:lnTo>
                  <a:pt x="2648051" y="1084326"/>
                </a:lnTo>
                <a:lnTo>
                  <a:pt x="3081540" y="1084326"/>
                </a:lnTo>
                <a:lnTo>
                  <a:pt x="3081540" y="1077595"/>
                </a:lnTo>
                <a:lnTo>
                  <a:pt x="2648051" y="1077595"/>
                </a:lnTo>
                <a:lnTo>
                  <a:pt x="2648051" y="644055"/>
                </a:lnTo>
                <a:lnTo>
                  <a:pt x="3081540" y="644055"/>
                </a:lnTo>
                <a:lnTo>
                  <a:pt x="3081540" y="637336"/>
                </a:lnTo>
                <a:lnTo>
                  <a:pt x="2648051" y="637336"/>
                </a:lnTo>
                <a:lnTo>
                  <a:pt x="2648051" y="203847"/>
                </a:lnTo>
                <a:lnTo>
                  <a:pt x="3081540" y="203847"/>
                </a:lnTo>
                <a:lnTo>
                  <a:pt x="3081540" y="197116"/>
                </a:lnTo>
                <a:lnTo>
                  <a:pt x="2648051" y="197116"/>
                </a:lnTo>
                <a:lnTo>
                  <a:pt x="2648051" y="482"/>
                </a:lnTo>
                <a:lnTo>
                  <a:pt x="2641333" y="482"/>
                </a:lnTo>
                <a:lnTo>
                  <a:pt x="2641333" y="4599940"/>
                </a:lnTo>
                <a:lnTo>
                  <a:pt x="2207844" y="4599940"/>
                </a:lnTo>
                <a:lnTo>
                  <a:pt x="2207844" y="4165866"/>
                </a:lnTo>
                <a:lnTo>
                  <a:pt x="2641333" y="4165866"/>
                </a:lnTo>
                <a:lnTo>
                  <a:pt x="2641333" y="4159148"/>
                </a:lnTo>
                <a:lnTo>
                  <a:pt x="2207844" y="4159148"/>
                </a:lnTo>
                <a:lnTo>
                  <a:pt x="2207844" y="3725659"/>
                </a:lnTo>
                <a:lnTo>
                  <a:pt x="2641333" y="3725659"/>
                </a:lnTo>
                <a:lnTo>
                  <a:pt x="2641333" y="3718928"/>
                </a:lnTo>
                <a:lnTo>
                  <a:pt x="2207844" y="3718928"/>
                </a:lnTo>
                <a:lnTo>
                  <a:pt x="2207844" y="3285401"/>
                </a:lnTo>
                <a:lnTo>
                  <a:pt x="2641333" y="3285401"/>
                </a:lnTo>
                <a:lnTo>
                  <a:pt x="2641333" y="3278670"/>
                </a:lnTo>
                <a:lnTo>
                  <a:pt x="2207844" y="3278670"/>
                </a:lnTo>
                <a:lnTo>
                  <a:pt x="2207844" y="2845181"/>
                </a:lnTo>
                <a:lnTo>
                  <a:pt x="2641333" y="2845181"/>
                </a:lnTo>
                <a:lnTo>
                  <a:pt x="2641333" y="2838450"/>
                </a:lnTo>
                <a:lnTo>
                  <a:pt x="2207844" y="2838450"/>
                </a:lnTo>
                <a:lnTo>
                  <a:pt x="2207844" y="2404961"/>
                </a:lnTo>
                <a:lnTo>
                  <a:pt x="2641333" y="2404961"/>
                </a:lnTo>
                <a:lnTo>
                  <a:pt x="2641333" y="2398242"/>
                </a:lnTo>
                <a:lnTo>
                  <a:pt x="2207844" y="2398242"/>
                </a:lnTo>
                <a:lnTo>
                  <a:pt x="2207844" y="1964753"/>
                </a:lnTo>
                <a:lnTo>
                  <a:pt x="2641333" y="1964753"/>
                </a:lnTo>
                <a:lnTo>
                  <a:pt x="2641333" y="1958022"/>
                </a:lnTo>
                <a:lnTo>
                  <a:pt x="2207844" y="1958022"/>
                </a:lnTo>
                <a:lnTo>
                  <a:pt x="2207844" y="1524533"/>
                </a:lnTo>
                <a:lnTo>
                  <a:pt x="2641333" y="1524533"/>
                </a:lnTo>
                <a:lnTo>
                  <a:pt x="2641333" y="1517815"/>
                </a:lnTo>
                <a:lnTo>
                  <a:pt x="2207844" y="1517815"/>
                </a:lnTo>
                <a:lnTo>
                  <a:pt x="2207844" y="1084326"/>
                </a:lnTo>
                <a:lnTo>
                  <a:pt x="2641333" y="1084326"/>
                </a:lnTo>
                <a:lnTo>
                  <a:pt x="2641333" y="1077595"/>
                </a:lnTo>
                <a:lnTo>
                  <a:pt x="2207844" y="1077595"/>
                </a:lnTo>
                <a:lnTo>
                  <a:pt x="2207844" y="644055"/>
                </a:lnTo>
                <a:lnTo>
                  <a:pt x="2641333" y="644055"/>
                </a:lnTo>
                <a:lnTo>
                  <a:pt x="2641333" y="637336"/>
                </a:lnTo>
                <a:lnTo>
                  <a:pt x="2207844" y="637336"/>
                </a:lnTo>
                <a:lnTo>
                  <a:pt x="2207844" y="203847"/>
                </a:lnTo>
                <a:lnTo>
                  <a:pt x="2641333" y="203847"/>
                </a:lnTo>
                <a:lnTo>
                  <a:pt x="2641333" y="197116"/>
                </a:lnTo>
                <a:lnTo>
                  <a:pt x="2207844" y="197116"/>
                </a:lnTo>
                <a:lnTo>
                  <a:pt x="2207844" y="482"/>
                </a:lnTo>
                <a:lnTo>
                  <a:pt x="2201113" y="482"/>
                </a:lnTo>
                <a:lnTo>
                  <a:pt x="2201113" y="4599940"/>
                </a:lnTo>
                <a:lnTo>
                  <a:pt x="1767624" y="4599940"/>
                </a:lnTo>
                <a:lnTo>
                  <a:pt x="1767624" y="4165866"/>
                </a:lnTo>
                <a:lnTo>
                  <a:pt x="2201113" y="4165866"/>
                </a:lnTo>
                <a:lnTo>
                  <a:pt x="2201113" y="4159148"/>
                </a:lnTo>
                <a:lnTo>
                  <a:pt x="1767624" y="4159148"/>
                </a:lnTo>
                <a:lnTo>
                  <a:pt x="1767624" y="3725659"/>
                </a:lnTo>
                <a:lnTo>
                  <a:pt x="2201113" y="3725659"/>
                </a:lnTo>
                <a:lnTo>
                  <a:pt x="2201113" y="3718928"/>
                </a:lnTo>
                <a:lnTo>
                  <a:pt x="1767624" y="3718928"/>
                </a:lnTo>
                <a:lnTo>
                  <a:pt x="1767624" y="3285401"/>
                </a:lnTo>
                <a:lnTo>
                  <a:pt x="2201113" y="3285401"/>
                </a:lnTo>
                <a:lnTo>
                  <a:pt x="2201113" y="3278670"/>
                </a:lnTo>
                <a:lnTo>
                  <a:pt x="1767624" y="3278670"/>
                </a:lnTo>
                <a:lnTo>
                  <a:pt x="1767624" y="2845181"/>
                </a:lnTo>
                <a:lnTo>
                  <a:pt x="2201113" y="2845181"/>
                </a:lnTo>
                <a:lnTo>
                  <a:pt x="2201113" y="2838450"/>
                </a:lnTo>
                <a:lnTo>
                  <a:pt x="1767624" y="2838450"/>
                </a:lnTo>
                <a:lnTo>
                  <a:pt x="1767624" y="2404961"/>
                </a:lnTo>
                <a:lnTo>
                  <a:pt x="2201113" y="2404961"/>
                </a:lnTo>
                <a:lnTo>
                  <a:pt x="2201113" y="2398242"/>
                </a:lnTo>
                <a:lnTo>
                  <a:pt x="1767624" y="2398242"/>
                </a:lnTo>
                <a:lnTo>
                  <a:pt x="1767624" y="1964753"/>
                </a:lnTo>
                <a:lnTo>
                  <a:pt x="2201113" y="1964753"/>
                </a:lnTo>
                <a:lnTo>
                  <a:pt x="2201113" y="1958022"/>
                </a:lnTo>
                <a:lnTo>
                  <a:pt x="1767624" y="1958022"/>
                </a:lnTo>
                <a:lnTo>
                  <a:pt x="1767624" y="1524533"/>
                </a:lnTo>
                <a:lnTo>
                  <a:pt x="2201113" y="1524533"/>
                </a:lnTo>
                <a:lnTo>
                  <a:pt x="2201113" y="1517815"/>
                </a:lnTo>
                <a:lnTo>
                  <a:pt x="1767624" y="1517815"/>
                </a:lnTo>
                <a:lnTo>
                  <a:pt x="1767624" y="1084326"/>
                </a:lnTo>
                <a:lnTo>
                  <a:pt x="2201113" y="1084326"/>
                </a:lnTo>
                <a:lnTo>
                  <a:pt x="2201113" y="1077595"/>
                </a:lnTo>
                <a:lnTo>
                  <a:pt x="1767624" y="1077595"/>
                </a:lnTo>
                <a:lnTo>
                  <a:pt x="1767624" y="644055"/>
                </a:lnTo>
                <a:lnTo>
                  <a:pt x="2201113" y="644055"/>
                </a:lnTo>
                <a:lnTo>
                  <a:pt x="2201113" y="637336"/>
                </a:lnTo>
                <a:lnTo>
                  <a:pt x="1767624" y="637336"/>
                </a:lnTo>
                <a:lnTo>
                  <a:pt x="1767624" y="203847"/>
                </a:lnTo>
                <a:lnTo>
                  <a:pt x="2201113" y="203847"/>
                </a:lnTo>
                <a:lnTo>
                  <a:pt x="2201113" y="197116"/>
                </a:lnTo>
                <a:lnTo>
                  <a:pt x="1767624" y="197116"/>
                </a:lnTo>
                <a:lnTo>
                  <a:pt x="1767624" y="482"/>
                </a:lnTo>
                <a:lnTo>
                  <a:pt x="1760893" y="482"/>
                </a:lnTo>
                <a:lnTo>
                  <a:pt x="1760893" y="4599940"/>
                </a:lnTo>
                <a:lnTo>
                  <a:pt x="1327404" y="4599940"/>
                </a:lnTo>
                <a:lnTo>
                  <a:pt x="1327404" y="4165866"/>
                </a:lnTo>
                <a:lnTo>
                  <a:pt x="1760893" y="4165866"/>
                </a:lnTo>
                <a:lnTo>
                  <a:pt x="1760893" y="4159148"/>
                </a:lnTo>
                <a:lnTo>
                  <a:pt x="1327404" y="4159148"/>
                </a:lnTo>
                <a:lnTo>
                  <a:pt x="1327404" y="3725659"/>
                </a:lnTo>
                <a:lnTo>
                  <a:pt x="1760893" y="3725659"/>
                </a:lnTo>
                <a:lnTo>
                  <a:pt x="1760893" y="3718928"/>
                </a:lnTo>
                <a:lnTo>
                  <a:pt x="1327404" y="3718928"/>
                </a:lnTo>
                <a:lnTo>
                  <a:pt x="1327404" y="3285401"/>
                </a:lnTo>
                <a:lnTo>
                  <a:pt x="1760893" y="3285401"/>
                </a:lnTo>
                <a:lnTo>
                  <a:pt x="1760893" y="3278670"/>
                </a:lnTo>
                <a:lnTo>
                  <a:pt x="1327404" y="3278670"/>
                </a:lnTo>
                <a:lnTo>
                  <a:pt x="1327404" y="2845181"/>
                </a:lnTo>
                <a:lnTo>
                  <a:pt x="1760893" y="2845181"/>
                </a:lnTo>
                <a:lnTo>
                  <a:pt x="1760893" y="2838450"/>
                </a:lnTo>
                <a:lnTo>
                  <a:pt x="1327404" y="2838450"/>
                </a:lnTo>
                <a:lnTo>
                  <a:pt x="1327404" y="2404961"/>
                </a:lnTo>
                <a:lnTo>
                  <a:pt x="1760893" y="2404961"/>
                </a:lnTo>
                <a:lnTo>
                  <a:pt x="1760893" y="2398242"/>
                </a:lnTo>
                <a:lnTo>
                  <a:pt x="1327404" y="2398242"/>
                </a:lnTo>
                <a:lnTo>
                  <a:pt x="1327404" y="1964753"/>
                </a:lnTo>
                <a:lnTo>
                  <a:pt x="1760893" y="1964753"/>
                </a:lnTo>
                <a:lnTo>
                  <a:pt x="1760893" y="1958022"/>
                </a:lnTo>
                <a:lnTo>
                  <a:pt x="1327404" y="1958022"/>
                </a:lnTo>
                <a:lnTo>
                  <a:pt x="1327404" y="1524533"/>
                </a:lnTo>
                <a:lnTo>
                  <a:pt x="1760893" y="1524533"/>
                </a:lnTo>
                <a:lnTo>
                  <a:pt x="1760893" y="1517815"/>
                </a:lnTo>
                <a:lnTo>
                  <a:pt x="1327404" y="1517815"/>
                </a:lnTo>
                <a:lnTo>
                  <a:pt x="1327404" y="1084326"/>
                </a:lnTo>
                <a:lnTo>
                  <a:pt x="1760893" y="1084326"/>
                </a:lnTo>
                <a:lnTo>
                  <a:pt x="1760893" y="1077595"/>
                </a:lnTo>
                <a:lnTo>
                  <a:pt x="1327404" y="1077595"/>
                </a:lnTo>
                <a:lnTo>
                  <a:pt x="1327404" y="644055"/>
                </a:lnTo>
                <a:lnTo>
                  <a:pt x="1760893" y="644055"/>
                </a:lnTo>
                <a:lnTo>
                  <a:pt x="1760893" y="637336"/>
                </a:lnTo>
                <a:lnTo>
                  <a:pt x="1327404" y="637336"/>
                </a:lnTo>
                <a:lnTo>
                  <a:pt x="1327404" y="203847"/>
                </a:lnTo>
                <a:lnTo>
                  <a:pt x="1760893" y="203847"/>
                </a:lnTo>
                <a:lnTo>
                  <a:pt x="1760893" y="197116"/>
                </a:lnTo>
                <a:lnTo>
                  <a:pt x="1327404" y="197116"/>
                </a:lnTo>
                <a:lnTo>
                  <a:pt x="1327404" y="482"/>
                </a:lnTo>
                <a:lnTo>
                  <a:pt x="1320685" y="482"/>
                </a:lnTo>
                <a:lnTo>
                  <a:pt x="1320685" y="4599940"/>
                </a:lnTo>
                <a:lnTo>
                  <a:pt x="887145" y="4599940"/>
                </a:lnTo>
                <a:lnTo>
                  <a:pt x="887145" y="4165866"/>
                </a:lnTo>
                <a:lnTo>
                  <a:pt x="1320685" y="4165866"/>
                </a:lnTo>
                <a:lnTo>
                  <a:pt x="1320685" y="4159148"/>
                </a:lnTo>
                <a:lnTo>
                  <a:pt x="887145" y="4159148"/>
                </a:lnTo>
                <a:lnTo>
                  <a:pt x="887145" y="3725659"/>
                </a:lnTo>
                <a:lnTo>
                  <a:pt x="1320685" y="3725659"/>
                </a:lnTo>
                <a:lnTo>
                  <a:pt x="1320685" y="3718928"/>
                </a:lnTo>
                <a:lnTo>
                  <a:pt x="887145" y="3718928"/>
                </a:lnTo>
                <a:lnTo>
                  <a:pt x="887145" y="3285401"/>
                </a:lnTo>
                <a:lnTo>
                  <a:pt x="1320685" y="3285401"/>
                </a:lnTo>
                <a:lnTo>
                  <a:pt x="1320685" y="3278670"/>
                </a:lnTo>
                <a:lnTo>
                  <a:pt x="887145" y="3278670"/>
                </a:lnTo>
                <a:lnTo>
                  <a:pt x="887145" y="2845181"/>
                </a:lnTo>
                <a:lnTo>
                  <a:pt x="1320685" y="2845181"/>
                </a:lnTo>
                <a:lnTo>
                  <a:pt x="1320685" y="2838450"/>
                </a:lnTo>
                <a:lnTo>
                  <a:pt x="887145" y="2838450"/>
                </a:lnTo>
                <a:lnTo>
                  <a:pt x="887145" y="2404961"/>
                </a:lnTo>
                <a:lnTo>
                  <a:pt x="1320685" y="2404961"/>
                </a:lnTo>
                <a:lnTo>
                  <a:pt x="1320685" y="2398242"/>
                </a:lnTo>
                <a:lnTo>
                  <a:pt x="887145" y="2398242"/>
                </a:lnTo>
                <a:lnTo>
                  <a:pt x="887145" y="1964753"/>
                </a:lnTo>
                <a:lnTo>
                  <a:pt x="1320685" y="1964753"/>
                </a:lnTo>
                <a:lnTo>
                  <a:pt x="1320685" y="1958022"/>
                </a:lnTo>
                <a:lnTo>
                  <a:pt x="887145" y="1958022"/>
                </a:lnTo>
                <a:lnTo>
                  <a:pt x="887145" y="1524533"/>
                </a:lnTo>
                <a:lnTo>
                  <a:pt x="1320685" y="1524533"/>
                </a:lnTo>
                <a:lnTo>
                  <a:pt x="1320685" y="1517815"/>
                </a:lnTo>
                <a:lnTo>
                  <a:pt x="887145" y="1517815"/>
                </a:lnTo>
                <a:lnTo>
                  <a:pt x="887145" y="1084326"/>
                </a:lnTo>
                <a:lnTo>
                  <a:pt x="1320685" y="1084326"/>
                </a:lnTo>
                <a:lnTo>
                  <a:pt x="1320685" y="1077595"/>
                </a:lnTo>
                <a:lnTo>
                  <a:pt x="887145" y="1077595"/>
                </a:lnTo>
                <a:lnTo>
                  <a:pt x="887145" y="644055"/>
                </a:lnTo>
                <a:lnTo>
                  <a:pt x="1320685" y="644055"/>
                </a:lnTo>
                <a:lnTo>
                  <a:pt x="1320685" y="637336"/>
                </a:lnTo>
                <a:lnTo>
                  <a:pt x="887145" y="637336"/>
                </a:lnTo>
                <a:lnTo>
                  <a:pt x="887145" y="203847"/>
                </a:lnTo>
                <a:lnTo>
                  <a:pt x="1320685" y="203847"/>
                </a:lnTo>
                <a:lnTo>
                  <a:pt x="1320685" y="197116"/>
                </a:lnTo>
                <a:lnTo>
                  <a:pt x="887145" y="197116"/>
                </a:lnTo>
                <a:lnTo>
                  <a:pt x="887145" y="482"/>
                </a:lnTo>
                <a:lnTo>
                  <a:pt x="880427" y="482"/>
                </a:lnTo>
                <a:lnTo>
                  <a:pt x="880427" y="4599940"/>
                </a:lnTo>
                <a:lnTo>
                  <a:pt x="446938" y="4599940"/>
                </a:lnTo>
                <a:lnTo>
                  <a:pt x="446938" y="4165866"/>
                </a:lnTo>
                <a:lnTo>
                  <a:pt x="880427" y="4165866"/>
                </a:lnTo>
                <a:lnTo>
                  <a:pt x="880427" y="4159148"/>
                </a:lnTo>
                <a:lnTo>
                  <a:pt x="446938" y="4159148"/>
                </a:lnTo>
                <a:lnTo>
                  <a:pt x="446938" y="3725659"/>
                </a:lnTo>
                <a:lnTo>
                  <a:pt x="880427" y="3725659"/>
                </a:lnTo>
                <a:lnTo>
                  <a:pt x="880427" y="3718928"/>
                </a:lnTo>
                <a:lnTo>
                  <a:pt x="446938" y="3718928"/>
                </a:lnTo>
                <a:lnTo>
                  <a:pt x="446938" y="3285401"/>
                </a:lnTo>
                <a:lnTo>
                  <a:pt x="880427" y="3285401"/>
                </a:lnTo>
                <a:lnTo>
                  <a:pt x="880427" y="3278670"/>
                </a:lnTo>
                <a:lnTo>
                  <a:pt x="446938" y="3278670"/>
                </a:lnTo>
                <a:lnTo>
                  <a:pt x="446938" y="2845181"/>
                </a:lnTo>
                <a:lnTo>
                  <a:pt x="880427" y="2845181"/>
                </a:lnTo>
                <a:lnTo>
                  <a:pt x="880427" y="2838450"/>
                </a:lnTo>
                <a:lnTo>
                  <a:pt x="446938" y="2838450"/>
                </a:lnTo>
                <a:lnTo>
                  <a:pt x="446938" y="2404961"/>
                </a:lnTo>
                <a:lnTo>
                  <a:pt x="880427" y="2404961"/>
                </a:lnTo>
                <a:lnTo>
                  <a:pt x="880427" y="2398242"/>
                </a:lnTo>
                <a:lnTo>
                  <a:pt x="446938" y="2398242"/>
                </a:lnTo>
                <a:lnTo>
                  <a:pt x="446938" y="1964753"/>
                </a:lnTo>
                <a:lnTo>
                  <a:pt x="880427" y="1964753"/>
                </a:lnTo>
                <a:lnTo>
                  <a:pt x="880427" y="1958022"/>
                </a:lnTo>
                <a:lnTo>
                  <a:pt x="446938" y="1958022"/>
                </a:lnTo>
                <a:lnTo>
                  <a:pt x="446938" y="1524533"/>
                </a:lnTo>
                <a:lnTo>
                  <a:pt x="880427" y="1524533"/>
                </a:lnTo>
                <a:lnTo>
                  <a:pt x="880427" y="1517815"/>
                </a:lnTo>
                <a:lnTo>
                  <a:pt x="446938" y="1517815"/>
                </a:lnTo>
                <a:lnTo>
                  <a:pt x="446938" y="1084326"/>
                </a:lnTo>
                <a:lnTo>
                  <a:pt x="880427" y="1084326"/>
                </a:lnTo>
                <a:lnTo>
                  <a:pt x="880427" y="1077595"/>
                </a:lnTo>
                <a:lnTo>
                  <a:pt x="446938" y="1077595"/>
                </a:lnTo>
                <a:lnTo>
                  <a:pt x="446938" y="644055"/>
                </a:lnTo>
                <a:lnTo>
                  <a:pt x="880427" y="644055"/>
                </a:lnTo>
                <a:lnTo>
                  <a:pt x="880427" y="637336"/>
                </a:lnTo>
                <a:lnTo>
                  <a:pt x="446938" y="637336"/>
                </a:lnTo>
                <a:lnTo>
                  <a:pt x="446938" y="203847"/>
                </a:lnTo>
                <a:lnTo>
                  <a:pt x="880427" y="203847"/>
                </a:lnTo>
                <a:lnTo>
                  <a:pt x="880427" y="197116"/>
                </a:lnTo>
                <a:lnTo>
                  <a:pt x="446938" y="197116"/>
                </a:lnTo>
                <a:lnTo>
                  <a:pt x="446938" y="482"/>
                </a:lnTo>
                <a:lnTo>
                  <a:pt x="440207" y="482"/>
                </a:lnTo>
                <a:lnTo>
                  <a:pt x="440207" y="4599940"/>
                </a:lnTo>
                <a:lnTo>
                  <a:pt x="6718" y="4599940"/>
                </a:lnTo>
                <a:lnTo>
                  <a:pt x="6718" y="4165866"/>
                </a:lnTo>
                <a:lnTo>
                  <a:pt x="440207" y="4165866"/>
                </a:lnTo>
                <a:lnTo>
                  <a:pt x="440207" y="4159148"/>
                </a:lnTo>
                <a:lnTo>
                  <a:pt x="6718" y="4159148"/>
                </a:lnTo>
                <a:lnTo>
                  <a:pt x="6718" y="3725659"/>
                </a:lnTo>
                <a:lnTo>
                  <a:pt x="440207" y="3725659"/>
                </a:lnTo>
                <a:lnTo>
                  <a:pt x="440207" y="3718928"/>
                </a:lnTo>
                <a:lnTo>
                  <a:pt x="6718" y="3718928"/>
                </a:lnTo>
                <a:lnTo>
                  <a:pt x="6718" y="3285401"/>
                </a:lnTo>
                <a:lnTo>
                  <a:pt x="440207" y="3285401"/>
                </a:lnTo>
                <a:lnTo>
                  <a:pt x="440207" y="3278670"/>
                </a:lnTo>
                <a:lnTo>
                  <a:pt x="6718" y="3278670"/>
                </a:lnTo>
                <a:lnTo>
                  <a:pt x="6718" y="2845181"/>
                </a:lnTo>
                <a:lnTo>
                  <a:pt x="440207" y="2845181"/>
                </a:lnTo>
                <a:lnTo>
                  <a:pt x="440207" y="2838450"/>
                </a:lnTo>
                <a:lnTo>
                  <a:pt x="6718" y="2838450"/>
                </a:lnTo>
                <a:lnTo>
                  <a:pt x="6718" y="2404961"/>
                </a:lnTo>
                <a:lnTo>
                  <a:pt x="440207" y="2404961"/>
                </a:lnTo>
                <a:lnTo>
                  <a:pt x="440207" y="2398242"/>
                </a:lnTo>
                <a:lnTo>
                  <a:pt x="6718" y="2398242"/>
                </a:lnTo>
                <a:lnTo>
                  <a:pt x="6718" y="1964753"/>
                </a:lnTo>
                <a:lnTo>
                  <a:pt x="440207" y="1964753"/>
                </a:lnTo>
                <a:lnTo>
                  <a:pt x="440207" y="1958022"/>
                </a:lnTo>
                <a:lnTo>
                  <a:pt x="6718" y="1958022"/>
                </a:lnTo>
                <a:lnTo>
                  <a:pt x="6718" y="1524533"/>
                </a:lnTo>
                <a:lnTo>
                  <a:pt x="440207" y="1524533"/>
                </a:lnTo>
                <a:lnTo>
                  <a:pt x="440207" y="1517815"/>
                </a:lnTo>
                <a:lnTo>
                  <a:pt x="6718" y="1517815"/>
                </a:lnTo>
                <a:lnTo>
                  <a:pt x="6718" y="1084326"/>
                </a:lnTo>
                <a:lnTo>
                  <a:pt x="440207" y="1084326"/>
                </a:lnTo>
                <a:lnTo>
                  <a:pt x="440207" y="1077595"/>
                </a:lnTo>
                <a:lnTo>
                  <a:pt x="6718" y="1077595"/>
                </a:lnTo>
                <a:lnTo>
                  <a:pt x="6718" y="644055"/>
                </a:lnTo>
                <a:lnTo>
                  <a:pt x="440207" y="644055"/>
                </a:lnTo>
                <a:lnTo>
                  <a:pt x="440207" y="637336"/>
                </a:lnTo>
                <a:lnTo>
                  <a:pt x="6718" y="637336"/>
                </a:lnTo>
                <a:lnTo>
                  <a:pt x="6718" y="203847"/>
                </a:lnTo>
                <a:lnTo>
                  <a:pt x="440207" y="203847"/>
                </a:lnTo>
                <a:lnTo>
                  <a:pt x="440207" y="197116"/>
                </a:lnTo>
                <a:lnTo>
                  <a:pt x="6718" y="197116"/>
                </a:lnTo>
                <a:lnTo>
                  <a:pt x="6718" y="0"/>
                </a:lnTo>
                <a:lnTo>
                  <a:pt x="0" y="0"/>
                </a:lnTo>
                <a:lnTo>
                  <a:pt x="0" y="4599940"/>
                </a:lnTo>
                <a:lnTo>
                  <a:pt x="0" y="4606290"/>
                </a:lnTo>
                <a:lnTo>
                  <a:pt x="4848949" y="4606290"/>
                </a:lnTo>
                <a:lnTo>
                  <a:pt x="4848949" y="4599940"/>
                </a:lnTo>
                <a:lnTo>
                  <a:pt x="4408957" y="4599940"/>
                </a:lnTo>
                <a:lnTo>
                  <a:pt x="4408957" y="4165866"/>
                </a:lnTo>
                <a:lnTo>
                  <a:pt x="4842446" y="4165866"/>
                </a:lnTo>
                <a:lnTo>
                  <a:pt x="4842446" y="4599356"/>
                </a:lnTo>
                <a:lnTo>
                  <a:pt x="4848949" y="4599356"/>
                </a:lnTo>
                <a:lnTo>
                  <a:pt x="4848949" y="482"/>
                </a:lnTo>
                <a:close/>
              </a:path>
              <a:path w="8586469" h="4606290">
                <a:moveTo>
                  <a:pt x="8586381" y="197116"/>
                </a:moveTo>
                <a:lnTo>
                  <a:pt x="8379168" y="197116"/>
                </a:lnTo>
                <a:lnTo>
                  <a:pt x="8379168" y="482"/>
                </a:lnTo>
                <a:lnTo>
                  <a:pt x="8372449" y="482"/>
                </a:lnTo>
                <a:lnTo>
                  <a:pt x="8372449" y="4599940"/>
                </a:lnTo>
                <a:lnTo>
                  <a:pt x="7938960" y="4599940"/>
                </a:lnTo>
                <a:lnTo>
                  <a:pt x="7938960" y="4165866"/>
                </a:lnTo>
                <a:lnTo>
                  <a:pt x="8372449" y="4165866"/>
                </a:lnTo>
                <a:lnTo>
                  <a:pt x="8372449" y="4159148"/>
                </a:lnTo>
                <a:lnTo>
                  <a:pt x="7938960" y="4159148"/>
                </a:lnTo>
                <a:lnTo>
                  <a:pt x="7938960" y="3725659"/>
                </a:lnTo>
                <a:lnTo>
                  <a:pt x="8372449" y="3725659"/>
                </a:lnTo>
                <a:lnTo>
                  <a:pt x="8372449" y="3718928"/>
                </a:lnTo>
                <a:lnTo>
                  <a:pt x="7938960" y="3718928"/>
                </a:lnTo>
                <a:lnTo>
                  <a:pt x="7938960" y="3285401"/>
                </a:lnTo>
                <a:lnTo>
                  <a:pt x="8372449" y="3285401"/>
                </a:lnTo>
                <a:lnTo>
                  <a:pt x="8372449" y="3278670"/>
                </a:lnTo>
                <a:lnTo>
                  <a:pt x="7938960" y="3278670"/>
                </a:lnTo>
                <a:lnTo>
                  <a:pt x="7938960" y="2845181"/>
                </a:lnTo>
                <a:lnTo>
                  <a:pt x="8372449" y="2845181"/>
                </a:lnTo>
                <a:lnTo>
                  <a:pt x="8372449" y="2838450"/>
                </a:lnTo>
                <a:lnTo>
                  <a:pt x="7938960" y="2838450"/>
                </a:lnTo>
                <a:lnTo>
                  <a:pt x="7938960" y="2404961"/>
                </a:lnTo>
                <a:lnTo>
                  <a:pt x="8372449" y="2404961"/>
                </a:lnTo>
                <a:lnTo>
                  <a:pt x="8372449" y="2398242"/>
                </a:lnTo>
                <a:lnTo>
                  <a:pt x="7938960" y="2398242"/>
                </a:lnTo>
                <a:lnTo>
                  <a:pt x="7938960" y="1964753"/>
                </a:lnTo>
                <a:lnTo>
                  <a:pt x="8372449" y="1964753"/>
                </a:lnTo>
                <a:lnTo>
                  <a:pt x="8372449" y="1958022"/>
                </a:lnTo>
                <a:lnTo>
                  <a:pt x="7938960" y="1958022"/>
                </a:lnTo>
                <a:lnTo>
                  <a:pt x="7938960" y="1524533"/>
                </a:lnTo>
                <a:lnTo>
                  <a:pt x="8372449" y="1524533"/>
                </a:lnTo>
                <a:lnTo>
                  <a:pt x="8372449" y="1517815"/>
                </a:lnTo>
                <a:lnTo>
                  <a:pt x="7938960" y="1517815"/>
                </a:lnTo>
                <a:lnTo>
                  <a:pt x="7938960" y="1084326"/>
                </a:lnTo>
                <a:lnTo>
                  <a:pt x="8372449" y="1084326"/>
                </a:lnTo>
                <a:lnTo>
                  <a:pt x="8372449" y="1077595"/>
                </a:lnTo>
                <a:lnTo>
                  <a:pt x="7938960" y="1077595"/>
                </a:lnTo>
                <a:lnTo>
                  <a:pt x="7938960" y="644055"/>
                </a:lnTo>
                <a:lnTo>
                  <a:pt x="8372449" y="644055"/>
                </a:lnTo>
                <a:lnTo>
                  <a:pt x="8372449" y="637336"/>
                </a:lnTo>
                <a:lnTo>
                  <a:pt x="7938960" y="637336"/>
                </a:lnTo>
                <a:lnTo>
                  <a:pt x="7938960" y="203847"/>
                </a:lnTo>
                <a:lnTo>
                  <a:pt x="8372449" y="203847"/>
                </a:lnTo>
                <a:lnTo>
                  <a:pt x="8372449" y="197116"/>
                </a:lnTo>
                <a:lnTo>
                  <a:pt x="7938960" y="197116"/>
                </a:lnTo>
                <a:lnTo>
                  <a:pt x="7938960" y="482"/>
                </a:lnTo>
                <a:lnTo>
                  <a:pt x="7932229" y="482"/>
                </a:lnTo>
                <a:lnTo>
                  <a:pt x="7932229" y="4599940"/>
                </a:lnTo>
                <a:lnTo>
                  <a:pt x="7498740" y="4599940"/>
                </a:lnTo>
                <a:lnTo>
                  <a:pt x="7498740" y="4165866"/>
                </a:lnTo>
                <a:lnTo>
                  <a:pt x="7932229" y="4165866"/>
                </a:lnTo>
                <a:lnTo>
                  <a:pt x="7932229" y="4159148"/>
                </a:lnTo>
                <a:lnTo>
                  <a:pt x="7498740" y="4159148"/>
                </a:lnTo>
                <a:lnTo>
                  <a:pt x="7498740" y="3725659"/>
                </a:lnTo>
                <a:lnTo>
                  <a:pt x="7932229" y="3725659"/>
                </a:lnTo>
                <a:lnTo>
                  <a:pt x="7932229" y="3718928"/>
                </a:lnTo>
                <a:lnTo>
                  <a:pt x="7498740" y="3718928"/>
                </a:lnTo>
                <a:lnTo>
                  <a:pt x="7498740" y="3285401"/>
                </a:lnTo>
                <a:lnTo>
                  <a:pt x="7932229" y="3285401"/>
                </a:lnTo>
                <a:lnTo>
                  <a:pt x="7932229" y="3278670"/>
                </a:lnTo>
                <a:lnTo>
                  <a:pt x="7498740" y="3278670"/>
                </a:lnTo>
                <a:lnTo>
                  <a:pt x="7498740" y="2845181"/>
                </a:lnTo>
                <a:lnTo>
                  <a:pt x="7932229" y="2845181"/>
                </a:lnTo>
                <a:lnTo>
                  <a:pt x="7932229" y="2838450"/>
                </a:lnTo>
                <a:lnTo>
                  <a:pt x="7498740" y="2838450"/>
                </a:lnTo>
                <a:lnTo>
                  <a:pt x="7498740" y="2404961"/>
                </a:lnTo>
                <a:lnTo>
                  <a:pt x="7932229" y="2404961"/>
                </a:lnTo>
                <a:lnTo>
                  <a:pt x="7932229" y="2398242"/>
                </a:lnTo>
                <a:lnTo>
                  <a:pt x="7498740" y="2398242"/>
                </a:lnTo>
                <a:lnTo>
                  <a:pt x="7498740" y="1964753"/>
                </a:lnTo>
                <a:lnTo>
                  <a:pt x="7932229" y="1964753"/>
                </a:lnTo>
                <a:lnTo>
                  <a:pt x="7932229" y="1958022"/>
                </a:lnTo>
                <a:lnTo>
                  <a:pt x="7498740" y="1958022"/>
                </a:lnTo>
                <a:lnTo>
                  <a:pt x="7498740" y="1524533"/>
                </a:lnTo>
                <a:lnTo>
                  <a:pt x="7932229" y="1524533"/>
                </a:lnTo>
                <a:lnTo>
                  <a:pt x="7932229" y="1517815"/>
                </a:lnTo>
                <a:lnTo>
                  <a:pt x="7498740" y="1517815"/>
                </a:lnTo>
                <a:lnTo>
                  <a:pt x="7498740" y="1084326"/>
                </a:lnTo>
                <a:lnTo>
                  <a:pt x="7932229" y="1084326"/>
                </a:lnTo>
                <a:lnTo>
                  <a:pt x="7932229" y="1077595"/>
                </a:lnTo>
                <a:lnTo>
                  <a:pt x="7498740" y="1077595"/>
                </a:lnTo>
                <a:lnTo>
                  <a:pt x="7498740" y="644055"/>
                </a:lnTo>
                <a:lnTo>
                  <a:pt x="7932229" y="644055"/>
                </a:lnTo>
                <a:lnTo>
                  <a:pt x="7932229" y="637336"/>
                </a:lnTo>
                <a:lnTo>
                  <a:pt x="7498740" y="637336"/>
                </a:lnTo>
                <a:lnTo>
                  <a:pt x="7498740" y="203847"/>
                </a:lnTo>
                <a:lnTo>
                  <a:pt x="7932229" y="203847"/>
                </a:lnTo>
                <a:lnTo>
                  <a:pt x="7932229" y="197116"/>
                </a:lnTo>
                <a:lnTo>
                  <a:pt x="7498740" y="197116"/>
                </a:lnTo>
                <a:lnTo>
                  <a:pt x="7498740" y="482"/>
                </a:lnTo>
                <a:lnTo>
                  <a:pt x="7492022" y="482"/>
                </a:lnTo>
                <a:lnTo>
                  <a:pt x="7492022" y="4599940"/>
                </a:lnTo>
                <a:lnTo>
                  <a:pt x="7058533" y="4599940"/>
                </a:lnTo>
                <a:lnTo>
                  <a:pt x="7058533" y="4165866"/>
                </a:lnTo>
                <a:lnTo>
                  <a:pt x="7492022" y="4165866"/>
                </a:lnTo>
                <a:lnTo>
                  <a:pt x="7492022" y="4159148"/>
                </a:lnTo>
                <a:lnTo>
                  <a:pt x="7058533" y="4159148"/>
                </a:lnTo>
                <a:lnTo>
                  <a:pt x="7058533" y="3725659"/>
                </a:lnTo>
                <a:lnTo>
                  <a:pt x="7492022" y="3725659"/>
                </a:lnTo>
                <a:lnTo>
                  <a:pt x="7492022" y="3718928"/>
                </a:lnTo>
                <a:lnTo>
                  <a:pt x="7058533" y="3718928"/>
                </a:lnTo>
                <a:lnTo>
                  <a:pt x="7058533" y="3285401"/>
                </a:lnTo>
                <a:lnTo>
                  <a:pt x="7492022" y="3285401"/>
                </a:lnTo>
                <a:lnTo>
                  <a:pt x="7492022" y="3278670"/>
                </a:lnTo>
                <a:lnTo>
                  <a:pt x="7058533" y="3278670"/>
                </a:lnTo>
                <a:lnTo>
                  <a:pt x="7058533" y="2845181"/>
                </a:lnTo>
                <a:lnTo>
                  <a:pt x="7492022" y="2845181"/>
                </a:lnTo>
                <a:lnTo>
                  <a:pt x="7492022" y="2838450"/>
                </a:lnTo>
                <a:lnTo>
                  <a:pt x="7058533" y="2838450"/>
                </a:lnTo>
                <a:lnTo>
                  <a:pt x="7058533" y="2404961"/>
                </a:lnTo>
                <a:lnTo>
                  <a:pt x="7492022" y="2404961"/>
                </a:lnTo>
                <a:lnTo>
                  <a:pt x="7492022" y="2398242"/>
                </a:lnTo>
                <a:lnTo>
                  <a:pt x="7058533" y="2398242"/>
                </a:lnTo>
                <a:lnTo>
                  <a:pt x="7058533" y="1964753"/>
                </a:lnTo>
                <a:lnTo>
                  <a:pt x="7492022" y="1964753"/>
                </a:lnTo>
                <a:lnTo>
                  <a:pt x="7492022" y="1958022"/>
                </a:lnTo>
                <a:lnTo>
                  <a:pt x="7058533" y="1958022"/>
                </a:lnTo>
                <a:lnTo>
                  <a:pt x="7058533" y="1524533"/>
                </a:lnTo>
                <a:lnTo>
                  <a:pt x="7492022" y="1524533"/>
                </a:lnTo>
                <a:lnTo>
                  <a:pt x="7492022" y="1517815"/>
                </a:lnTo>
                <a:lnTo>
                  <a:pt x="7058533" y="1517815"/>
                </a:lnTo>
                <a:lnTo>
                  <a:pt x="7058533" y="1084326"/>
                </a:lnTo>
                <a:lnTo>
                  <a:pt x="7492022" y="1084326"/>
                </a:lnTo>
                <a:lnTo>
                  <a:pt x="7492022" y="1077595"/>
                </a:lnTo>
                <a:lnTo>
                  <a:pt x="7058533" y="1077595"/>
                </a:lnTo>
                <a:lnTo>
                  <a:pt x="7058533" y="644055"/>
                </a:lnTo>
                <a:lnTo>
                  <a:pt x="7492022" y="644055"/>
                </a:lnTo>
                <a:lnTo>
                  <a:pt x="7492022" y="637336"/>
                </a:lnTo>
                <a:lnTo>
                  <a:pt x="7058533" y="637336"/>
                </a:lnTo>
                <a:lnTo>
                  <a:pt x="7058533" y="203847"/>
                </a:lnTo>
                <a:lnTo>
                  <a:pt x="7492022" y="203847"/>
                </a:lnTo>
                <a:lnTo>
                  <a:pt x="7492022" y="197116"/>
                </a:lnTo>
                <a:lnTo>
                  <a:pt x="7058533" y="197116"/>
                </a:lnTo>
                <a:lnTo>
                  <a:pt x="7058533" y="482"/>
                </a:lnTo>
                <a:lnTo>
                  <a:pt x="7051802" y="482"/>
                </a:lnTo>
                <a:lnTo>
                  <a:pt x="7051802" y="4599940"/>
                </a:lnTo>
                <a:lnTo>
                  <a:pt x="6618313" y="4599940"/>
                </a:lnTo>
                <a:lnTo>
                  <a:pt x="6618313" y="4165866"/>
                </a:lnTo>
                <a:lnTo>
                  <a:pt x="7051802" y="4165866"/>
                </a:lnTo>
                <a:lnTo>
                  <a:pt x="7051802" y="4159148"/>
                </a:lnTo>
                <a:lnTo>
                  <a:pt x="6618313" y="4159148"/>
                </a:lnTo>
                <a:lnTo>
                  <a:pt x="6618313" y="3725659"/>
                </a:lnTo>
                <a:lnTo>
                  <a:pt x="7051802" y="3725659"/>
                </a:lnTo>
                <a:lnTo>
                  <a:pt x="7051802" y="3718928"/>
                </a:lnTo>
                <a:lnTo>
                  <a:pt x="6618313" y="3718928"/>
                </a:lnTo>
                <a:lnTo>
                  <a:pt x="6618313" y="3285401"/>
                </a:lnTo>
                <a:lnTo>
                  <a:pt x="7051802" y="3285401"/>
                </a:lnTo>
                <a:lnTo>
                  <a:pt x="7051802" y="3278670"/>
                </a:lnTo>
                <a:lnTo>
                  <a:pt x="6618313" y="3278670"/>
                </a:lnTo>
                <a:lnTo>
                  <a:pt x="6618313" y="2845181"/>
                </a:lnTo>
                <a:lnTo>
                  <a:pt x="7051802" y="2845181"/>
                </a:lnTo>
                <a:lnTo>
                  <a:pt x="7051802" y="2838450"/>
                </a:lnTo>
                <a:lnTo>
                  <a:pt x="6618313" y="2838450"/>
                </a:lnTo>
                <a:lnTo>
                  <a:pt x="6618313" y="2404961"/>
                </a:lnTo>
                <a:lnTo>
                  <a:pt x="7051802" y="2404961"/>
                </a:lnTo>
                <a:lnTo>
                  <a:pt x="7051802" y="2398242"/>
                </a:lnTo>
                <a:lnTo>
                  <a:pt x="6618313" y="2398242"/>
                </a:lnTo>
                <a:lnTo>
                  <a:pt x="6618313" y="1964753"/>
                </a:lnTo>
                <a:lnTo>
                  <a:pt x="7051802" y="1964753"/>
                </a:lnTo>
                <a:lnTo>
                  <a:pt x="7051802" y="1958022"/>
                </a:lnTo>
                <a:lnTo>
                  <a:pt x="6618313" y="1958022"/>
                </a:lnTo>
                <a:lnTo>
                  <a:pt x="6618313" y="1524533"/>
                </a:lnTo>
                <a:lnTo>
                  <a:pt x="7051802" y="1524533"/>
                </a:lnTo>
                <a:lnTo>
                  <a:pt x="7051802" y="1517815"/>
                </a:lnTo>
                <a:lnTo>
                  <a:pt x="6618313" y="1517815"/>
                </a:lnTo>
                <a:lnTo>
                  <a:pt x="6618313" y="1084326"/>
                </a:lnTo>
                <a:lnTo>
                  <a:pt x="7051802" y="1084326"/>
                </a:lnTo>
                <a:lnTo>
                  <a:pt x="7051802" y="1077595"/>
                </a:lnTo>
                <a:lnTo>
                  <a:pt x="6618313" y="1077595"/>
                </a:lnTo>
                <a:lnTo>
                  <a:pt x="6618313" y="644055"/>
                </a:lnTo>
                <a:lnTo>
                  <a:pt x="7051802" y="644055"/>
                </a:lnTo>
                <a:lnTo>
                  <a:pt x="7051802" y="637336"/>
                </a:lnTo>
                <a:lnTo>
                  <a:pt x="6618313" y="637336"/>
                </a:lnTo>
                <a:lnTo>
                  <a:pt x="6618313" y="203847"/>
                </a:lnTo>
                <a:lnTo>
                  <a:pt x="7051802" y="203847"/>
                </a:lnTo>
                <a:lnTo>
                  <a:pt x="7051802" y="197116"/>
                </a:lnTo>
                <a:lnTo>
                  <a:pt x="6618313" y="197116"/>
                </a:lnTo>
                <a:lnTo>
                  <a:pt x="6618313" y="482"/>
                </a:lnTo>
                <a:lnTo>
                  <a:pt x="6611582" y="482"/>
                </a:lnTo>
                <a:lnTo>
                  <a:pt x="6611582" y="4599940"/>
                </a:lnTo>
                <a:lnTo>
                  <a:pt x="6178093" y="4599940"/>
                </a:lnTo>
                <a:lnTo>
                  <a:pt x="6178093" y="4165866"/>
                </a:lnTo>
                <a:lnTo>
                  <a:pt x="6611582" y="4165866"/>
                </a:lnTo>
                <a:lnTo>
                  <a:pt x="6611582" y="4159148"/>
                </a:lnTo>
                <a:lnTo>
                  <a:pt x="6178093" y="4159148"/>
                </a:lnTo>
                <a:lnTo>
                  <a:pt x="6178093" y="3725659"/>
                </a:lnTo>
                <a:lnTo>
                  <a:pt x="6611582" y="3725659"/>
                </a:lnTo>
                <a:lnTo>
                  <a:pt x="6611582" y="3718928"/>
                </a:lnTo>
                <a:lnTo>
                  <a:pt x="6178093" y="3718928"/>
                </a:lnTo>
                <a:lnTo>
                  <a:pt x="6178093" y="3285401"/>
                </a:lnTo>
                <a:lnTo>
                  <a:pt x="6611582" y="3285401"/>
                </a:lnTo>
                <a:lnTo>
                  <a:pt x="6611582" y="3278670"/>
                </a:lnTo>
                <a:lnTo>
                  <a:pt x="6178093" y="3278670"/>
                </a:lnTo>
                <a:lnTo>
                  <a:pt x="6178093" y="2845181"/>
                </a:lnTo>
                <a:lnTo>
                  <a:pt x="6611582" y="2845181"/>
                </a:lnTo>
                <a:lnTo>
                  <a:pt x="6611582" y="2838450"/>
                </a:lnTo>
                <a:lnTo>
                  <a:pt x="6178093" y="2838450"/>
                </a:lnTo>
                <a:lnTo>
                  <a:pt x="6178093" y="2404961"/>
                </a:lnTo>
                <a:lnTo>
                  <a:pt x="6611582" y="2404961"/>
                </a:lnTo>
                <a:lnTo>
                  <a:pt x="6611582" y="2398242"/>
                </a:lnTo>
                <a:lnTo>
                  <a:pt x="6178093" y="2398242"/>
                </a:lnTo>
                <a:lnTo>
                  <a:pt x="6178093" y="1964753"/>
                </a:lnTo>
                <a:lnTo>
                  <a:pt x="6611582" y="1964753"/>
                </a:lnTo>
                <a:lnTo>
                  <a:pt x="6611582" y="1958022"/>
                </a:lnTo>
                <a:lnTo>
                  <a:pt x="6178093" y="1958022"/>
                </a:lnTo>
                <a:lnTo>
                  <a:pt x="6178093" y="1524533"/>
                </a:lnTo>
                <a:lnTo>
                  <a:pt x="6611582" y="1524533"/>
                </a:lnTo>
                <a:lnTo>
                  <a:pt x="6611582" y="1517815"/>
                </a:lnTo>
                <a:lnTo>
                  <a:pt x="6178093" y="1517815"/>
                </a:lnTo>
                <a:lnTo>
                  <a:pt x="6178093" y="1084326"/>
                </a:lnTo>
                <a:lnTo>
                  <a:pt x="6611582" y="1084326"/>
                </a:lnTo>
                <a:lnTo>
                  <a:pt x="6611582" y="1077595"/>
                </a:lnTo>
                <a:lnTo>
                  <a:pt x="6178093" y="1077595"/>
                </a:lnTo>
                <a:lnTo>
                  <a:pt x="6178093" y="644055"/>
                </a:lnTo>
                <a:lnTo>
                  <a:pt x="6611582" y="644055"/>
                </a:lnTo>
                <a:lnTo>
                  <a:pt x="6611582" y="637336"/>
                </a:lnTo>
                <a:lnTo>
                  <a:pt x="6178093" y="637336"/>
                </a:lnTo>
                <a:lnTo>
                  <a:pt x="6178093" y="203847"/>
                </a:lnTo>
                <a:lnTo>
                  <a:pt x="6611582" y="203847"/>
                </a:lnTo>
                <a:lnTo>
                  <a:pt x="6611582" y="197116"/>
                </a:lnTo>
                <a:lnTo>
                  <a:pt x="6178093" y="197116"/>
                </a:lnTo>
                <a:lnTo>
                  <a:pt x="6178093" y="482"/>
                </a:lnTo>
                <a:lnTo>
                  <a:pt x="6171374" y="482"/>
                </a:lnTo>
                <a:lnTo>
                  <a:pt x="6171374" y="4599940"/>
                </a:lnTo>
                <a:lnTo>
                  <a:pt x="5737834" y="4599940"/>
                </a:lnTo>
                <a:lnTo>
                  <a:pt x="5737834" y="4165866"/>
                </a:lnTo>
                <a:lnTo>
                  <a:pt x="6171374" y="4165866"/>
                </a:lnTo>
                <a:lnTo>
                  <a:pt x="6171374" y="4159148"/>
                </a:lnTo>
                <a:lnTo>
                  <a:pt x="5737834" y="4159148"/>
                </a:lnTo>
                <a:lnTo>
                  <a:pt x="5737834" y="3725659"/>
                </a:lnTo>
                <a:lnTo>
                  <a:pt x="6171374" y="3725659"/>
                </a:lnTo>
                <a:lnTo>
                  <a:pt x="6171374" y="3718928"/>
                </a:lnTo>
                <a:lnTo>
                  <a:pt x="5737834" y="3718928"/>
                </a:lnTo>
                <a:lnTo>
                  <a:pt x="5737834" y="3285401"/>
                </a:lnTo>
                <a:lnTo>
                  <a:pt x="6171374" y="3285401"/>
                </a:lnTo>
                <a:lnTo>
                  <a:pt x="6171374" y="3278670"/>
                </a:lnTo>
                <a:lnTo>
                  <a:pt x="5737834" y="3278670"/>
                </a:lnTo>
                <a:lnTo>
                  <a:pt x="5737834" y="2845181"/>
                </a:lnTo>
                <a:lnTo>
                  <a:pt x="6171374" y="2845181"/>
                </a:lnTo>
                <a:lnTo>
                  <a:pt x="6171374" y="2838450"/>
                </a:lnTo>
                <a:lnTo>
                  <a:pt x="5737834" y="2838450"/>
                </a:lnTo>
                <a:lnTo>
                  <a:pt x="5737834" y="2404961"/>
                </a:lnTo>
                <a:lnTo>
                  <a:pt x="6171374" y="2404961"/>
                </a:lnTo>
                <a:lnTo>
                  <a:pt x="6171374" y="2398242"/>
                </a:lnTo>
                <a:lnTo>
                  <a:pt x="5737834" y="2398242"/>
                </a:lnTo>
                <a:lnTo>
                  <a:pt x="5737834" y="1964753"/>
                </a:lnTo>
                <a:lnTo>
                  <a:pt x="6171374" y="1964753"/>
                </a:lnTo>
                <a:lnTo>
                  <a:pt x="6171374" y="1958022"/>
                </a:lnTo>
                <a:lnTo>
                  <a:pt x="5737834" y="1958022"/>
                </a:lnTo>
                <a:lnTo>
                  <a:pt x="5737834" y="1524533"/>
                </a:lnTo>
                <a:lnTo>
                  <a:pt x="6171374" y="1524533"/>
                </a:lnTo>
                <a:lnTo>
                  <a:pt x="6171374" y="1517815"/>
                </a:lnTo>
                <a:lnTo>
                  <a:pt x="5737834" y="1517815"/>
                </a:lnTo>
                <a:lnTo>
                  <a:pt x="5737834" y="1084326"/>
                </a:lnTo>
                <a:lnTo>
                  <a:pt x="6171374" y="1084326"/>
                </a:lnTo>
                <a:lnTo>
                  <a:pt x="6171374" y="1077595"/>
                </a:lnTo>
                <a:lnTo>
                  <a:pt x="5737834" y="1077595"/>
                </a:lnTo>
                <a:lnTo>
                  <a:pt x="5737834" y="644055"/>
                </a:lnTo>
                <a:lnTo>
                  <a:pt x="6171374" y="644055"/>
                </a:lnTo>
                <a:lnTo>
                  <a:pt x="6171374" y="637336"/>
                </a:lnTo>
                <a:lnTo>
                  <a:pt x="5737834" y="637336"/>
                </a:lnTo>
                <a:lnTo>
                  <a:pt x="5737834" y="203847"/>
                </a:lnTo>
                <a:lnTo>
                  <a:pt x="6171374" y="203847"/>
                </a:lnTo>
                <a:lnTo>
                  <a:pt x="6171374" y="197116"/>
                </a:lnTo>
                <a:lnTo>
                  <a:pt x="5737834" y="197116"/>
                </a:lnTo>
                <a:lnTo>
                  <a:pt x="5737834" y="482"/>
                </a:lnTo>
                <a:lnTo>
                  <a:pt x="5731116" y="482"/>
                </a:lnTo>
                <a:lnTo>
                  <a:pt x="5731116" y="4599940"/>
                </a:lnTo>
                <a:lnTo>
                  <a:pt x="5297627" y="4599940"/>
                </a:lnTo>
                <a:lnTo>
                  <a:pt x="5297627" y="4165866"/>
                </a:lnTo>
                <a:lnTo>
                  <a:pt x="5731116" y="4165866"/>
                </a:lnTo>
                <a:lnTo>
                  <a:pt x="5731116" y="4159148"/>
                </a:lnTo>
                <a:lnTo>
                  <a:pt x="5297627" y="4159148"/>
                </a:lnTo>
                <a:lnTo>
                  <a:pt x="5297627" y="3725659"/>
                </a:lnTo>
                <a:lnTo>
                  <a:pt x="5731116" y="3725659"/>
                </a:lnTo>
                <a:lnTo>
                  <a:pt x="5731116" y="3718928"/>
                </a:lnTo>
                <a:lnTo>
                  <a:pt x="5297627" y="3718928"/>
                </a:lnTo>
                <a:lnTo>
                  <a:pt x="5297627" y="3285401"/>
                </a:lnTo>
                <a:lnTo>
                  <a:pt x="5731116" y="3285401"/>
                </a:lnTo>
                <a:lnTo>
                  <a:pt x="5731116" y="3278670"/>
                </a:lnTo>
                <a:lnTo>
                  <a:pt x="5297627" y="3278670"/>
                </a:lnTo>
                <a:lnTo>
                  <a:pt x="5297627" y="2845181"/>
                </a:lnTo>
                <a:lnTo>
                  <a:pt x="5731116" y="2845181"/>
                </a:lnTo>
                <a:lnTo>
                  <a:pt x="5731116" y="2838450"/>
                </a:lnTo>
                <a:lnTo>
                  <a:pt x="5297627" y="2838450"/>
                </a:lnTo>
                <a:lnTo>
                  <a:pt x="5297627" y="2404961"/>
                </a:lnTo>
                <a:lnTo>
                  <a:pt x="5731116" y="2404961"/>
                </a:lnTo>
                <a:lnTo>
                  <a:pt x="5731116" y="2398242"/>
                </a:lnTo>
                <a:lnTo>
                  <a:pt x="5297627" y="2398242"/>
                </a:lnTo>
                <a:lnTo>
                  <a:pt x="5297627" y="1964753"/>
                </a:lnTo>
                <a:lnTo>
                  <a:pt x="5731116" y="1964753"/>
                </a:lnTo>
                <a:lnTo>
                  <a:pt x="5731116" y="1958022"/>
                </a:lnTo>
                <a:lnTo>
                  <a:pt x="5297627" y="1958022"/>
                </a:lnTo>
                <a:lnTo>
                  <a:pt x="5297627" y="1524533"/>
                </a:lnTo>
                <a:lnTo>
                  <a:pt x="5731116" y="1524533"/>
                </a:lnTo>
                <a:lnTo>
                  <a:pt x="5731116" y="1517815"/>
                </a:lnTo>
                <a:lnTo>
                  <a:pt x="5297627" y="1517815"/>
                </a:lnTo>
                <a:lnTo>
                  <a:pt x="5297627" y="1084326"/>
                </a:lnTo>
                <a:lnTo>
                  <a:pt x="5731116" y="1084326"/>
                </a:lnTo>
                <a:lnTo>
                  <a:pt x="5731116" y="1077595"/>
                </a:lnTo>
                <a:lnTo>
                  <a:pt x="5297627" y="1077595"/>
                </a:lnTo>
                <a:lnTo>
                  <a:pt x="5297627" y="644055"/>
                </a:lnTo>
                <a:lnTo>
                  <a:pt x="5731116" y="644055"/>
                </a:lnTo>
                <a:lnTo>
                  <a:pt x="5731116" y="637336"/>
                </a:lnTo>
                <a:lnTo>
                  <a:pt x="5297627" y="637336"/>
                </a:lnTo>
                <a:lnTo>
                  <a:pt x="5297627" y="203847"/>
                </a:lnTo>
                <a:lnTo>
                  <a:pt x="5731116" y="203847"/>
                </a:lnTo>
                <a:lnTo>
                  <a:pt x="5731116" y="197116"/>
                </a:lnTo>
                <a:lnTo>
                  <a:pt x="5297627" y="197116"/>
                </a:lnTo>
                <a:lnTo>
                  <a:pt x="5297627" y="482"/>
                </a:lnTo>
                <a:lnTo>
                  <a:pt x="5290896" y="482"/>
                </a:lnTo>
                <a:lnTo>
                  <a:pt x="5290896" y="4599940"/>
                </a:lnTo>
                <a:lnTo>
                  <a:pt x="4857407" y="4599940"/>
                </a:lnTo>
                <a:lnTo>
                  <a:pt x="4857407" y="4165866"/>
                </a:lnTo>
                <a:lnTo>
                  <a:pt x="5290896" y="4165866"/>
                </a:lnTo>
                <a:lnTo>
                  <a:pt x="5290896" y="4159148"/>
                </a:lnTo>
                <a:lnTo>
                  <a:pt x="4857407" y="4159148"/>
                </a:lnTo>
                <a:lnTo>
                  <a:pt x="4857407" y="3725659"/>
                </a:lnTo>
                <a:lnTo>
                  <a:pt x="5290896" y="3725659"/>
                </a:lnTo>
                <a:lnTo>
                  <a:pt x="5290896" y="3718928"/>
                </a:lnTo>
                <a:lnTo>
                  <a:pt x="4857407" y="3718928"/>
                </a:lnTo>
                <a:lnTo>
                  <a:pt x="4857407" y="3285401"/>
                </a:lnTo>
                <a:lnTo>
                  <a:pt x="5290896" y="3285401"/>
                </a:lnTo>
                <a:lnTo>
                  <a:pt x="5290896" y="3278670"/>
                </a:lnTo>
                <a:lnTo>
                  <a:pt x="4857407" y="3278670"/>
                </a:lnTo>
                <a:lnTo>
                  <a:pt x="4857407" y="2845181"/>
                </a:lnTo>
                <a:lnTo>
                  <a:pt x="5290896" y="2845181"/>
                </a:lnTo>
                <a:lnTo>
                  <a:pt x="5290896" y="2838450"/>
                </a:lnTo>
                <a:lnTo>
                  <a:pt x="4857407" y="2838450"/>
                </a:lnTo>
                <a:lnTo>
                  <a:pt x="4857407" y="2404961"/>
                </a:lnTo>
                <a:lnTo>
                  <a:pt x="5290896" y="2404961"/>
                </a:lnTo>
                <a:lnTo>
                  <a:pt x="5290896" y="2398242"/>
                </a:lnTo>
                <a:lnTo>
                  <a:pt x="4857407" y="2398242"/>
                </a:lnTo>
                <a:lnTo>
                  <a:pt x="4857407" y="1964753"/>
                </a:lnTo>
                <a:lnTo>
                  <a:pt x="5290896" y="1964753"/>
                </a:lnTo>
                <a:lnTo>
                  <a:pt x="5290896" y="1958022"/>
                </a:lnTo>
                <a:lnTo>
                  <a:pt x="4857407" y="1958022"/>
                </a:lnTo>
                <a:lnTo>
                  <a:pt x="4857407" y="1524533"/>
                </a:lnTo>
                <a:lnTo>
                  <a:pt x="5290896" y="1524533"/>
                </a:lnTo>
                <a:lnTo>
                  <a:pt x="5290896" y="1517815"/>
                </a:lnTo>
                <a:lnTo>
                  <a:pt x="4857407" y="1517815"/>
                </a:lnTo>
                <a:lnTo>
                  <a:pt x="4857407" y="1084326"/>
                </a:lnTo>
                <a:lnTo>
                  <a:pt x="5290896" y="1084326"/>
                </a:lnTo>
                <a:lnTo>
                  <a:pt x="5290896" y="1077595"/>
                </a:lnTo>
                <a:lnTo>
                  <a:pt x="4857407" y="1077595"/>
                </a:lnTo>
                <a:lnTo>
                  <a:pt x="4857407" y="644055"/>
                </a:lnTo>
                <a:lnTo>
                  <a:pt x="5290896" y="644055"/>
                </a:lnTo>
                <a:lnTo>
                  <a:pt x="5290896" y="637336"/>
                </a:lnTo>
                <a:lnTo>
                  <a:pt x="4857407" y="637336"/>
                </a:lnTo>
                <a:lnTo>
                  <a:pt x="4857407" y="203847"/>
                </a:lnTo>
                <a:lnTo>
                  <a:pt x="5290896" y="203847"/>
                </a:lnTo>
                <a:lnTo>
                  <a:pt x="5290896" y="197116"/>
                </a:lnTo>
                <a:lnTo>
                  <a:pt x="4857407" y="197116"/>
                </a:lnTo>
                <a:lnTo>
                  <a:pt x="4857407" y="0"/>
                </a:lnTo>
                <a:lnTo>
                  <a:pt x="4850689" y="0"/>
                </a:lnTo>
                <a:lnTo>
                  <a:pt x="4850689" y="4599940"/>
                </a:lnTo>
                <a:lnTo>
                  <a:pt x="4850689" y="4606290"/>
                </a:lnTo>
                <a:lnTo>
                  <a:pt x="8586381" y="4606290"/>
                </a:lnTo>
                <a:lnTo>
                  <a:pt x="8586381" y="4599940"/>
                </a:lnTo>
                <a:lnTo>
                  <a:pt x="8379168" y="4599940"/>
                </a:lnTo>
                <a:lnTo>
                  <a:pt x="8379168" y="4165866"/>
                </a:lnTo>
                <a:lnTo>
                  <a:pt x="8586381" y="4165866"/>
                </a:lnTo>
                <a:lnTo>
                  <a:pt x="8586381" y="4159148"/>
                </a:lnTo>
                <a:lnTo>
                  <a:pt x="8379168" y="4159148"/>
                </a:lnTo>
                <a:lnTo>
                  <a:pt x="8379168" y="3725659"/>
                </a:lnTo>
                <a:lnTo>
                  <a:pt x="8586381" y="3725659"/>
                </a:lnTo>
                <a:lnTo>
                  <a:pt x="8586381" y="3718928"/>
                </a:lnTo>
                <a:lnTo>
                  <a:pt x="8379168" y="3718928"/>
                </a:lnTo>
                <a:lnTo>
                  <a:pt x="8379168" y="3285401"/>
                </a:lnTo>
                <a:lnTo>
                  <a:pt x="8586381" y="3285401"/>
                </a:lnTo>
                <a:lnTo>
                  <a:pt x="8586381" y="3278670"/>
                </a:lnTo>
                <a:lnTo>
                  <a:pt x="8379168" y="3278670"/>
                </a:lnTo>
                <a:lnTo>
                  <a:pt x="8379168" y="2845181"/>
                </a:lnTo>
                <a:lnTo>
                  <a:pt x="8586381" y="2845181"/>
                </a:lnTo>
                <a:lnTo>
                  <a:pt x="8586381" y="2838450"/>
                </a:lnTo>
                <a:lnTo>
                  <a:pt x="8379168" y="2838450"/>
                </a:lnTo>
                <a:lnTo>
                  <a:pt x="8379168" y="2404961"/>
                </a:lnTo>
                <a:lnTo>
                  <a:pt x="8586381" y="2404961"/>
                </a:lnTo>
                <a:lnTo>
                  <a:pt x="8586381" y="2398242"/>
                </a:lnTo>
                <a:lnTo>
                  <a:pt x="8379168" y="2398242"/>
                </a:lnTo>
                <a:lnTo>
                  <a:pt x="8379168" y="1964753"/>
                </a:lnTo>
                <a:lnTo>
                  <a:pt x="8586381" y="1964753"/>
                </a:lnTo>
                <a:lnTo>
                  <a:pt x="8586381" y="1958022"/>
                </a:lnTo>
                <a:lnTo>
                  <a:pt x="8379168" y="1958022"/>
                </a:lnTo>
                <a:lnTo>
                  <a:pt x="8379168" y="1524533"/>
                </a:lnTo>
                <a:lnTo>
                  <a:pt x="8586381" y="1524533"/>
                </a:lnTo>
                <a:lnTo>
                  <a:pt x="8586381" y="1517815"/>
                </a:lnTo>
                <a:lnTo>
                  <a:pt x="8379168" y="1517815"/>
                </a:lnTo>
                <a:lnTo>
                  <a:pt x="8379168" y="1084326"/>
                </a:lnTo>
                <a:lnTo>
                  <a:pt x="8586381" y="1084326"/>
                </a:lnTo>
                <a:lnTo>
                  <a:pt x="8586381" y="1077595"/>
                </a:lnTo>
                <a:lnTo>
                  <a:pt x="8379168" y="1077595"/>
                </a:lnTo>
                <a:lnTo>
                  <a:pt x="8379168" y="644055"/>
                </a:lnTo>
                <a:lnTo>
                  <a:pt x="8586381" y="644055"/>
                </a:lnTo>
                <a:lnTo>
                  <a:pt x="8586381" y="637336"/>
                </a:lnTo>
                <a:lnTo>
                  <a:pt x="8379168" y="637336"/>
                </a:lnTo>
                <a:lnTo>
                  <a:pt x="8379168" y="203847"/>
                </a:lnTo>
                <a:lnTo>
                  <a:pt x="8586381" y="203847"/>
                </a:lnTo>
                <a:lnTo>
                  <a:pt x="8586381" y="197116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4" y="0"/>
            <a:ext cx="12339320" cy="4606290"/>
            <a:chOff x="224" y="0"/>
            <a:chExt cx="12339320" cy="4606290"/>
          </a:xfrm>
        </p:grpSpPr>
        <p:sp>
          <p:nvSpPr>
            <p:cNvPr id="5" name="object 5"/>
            <p:cNvSpPr/>
            <p:nvPr/>
          </p:nvSpPr>
          <p:spPr>
            <a:xfrm>
              <a:off x="215" y="0"/>
              <a:ext cx="9700260" cy="4606290"/>
            </a:xfrm>
            <a:custGeom>
              <a:avLst/>
              <a:gdLst/>
              <a:ahLst/>
              <a:cxnLst/>
              <a:rect l="l" t="t" r="r" b="b"/>
              <a:pathLst>
                <a:path w="9700260" h="4606290">
                  <a:moveTo>
                    <a:pt x="4848961" y="482"/>
                  </a:moveTo>
                  <a:lnTo>
                    <a:pt x="4842459" y="482"/>
                  </a:lnTo>
                  <a:lnTo>
                    <a:pt x="4842459" y="197116"/>
                  </a:lnTo>
                  <a:lnTo>
                    <a:pt x="4842459" y="203847"/>
                  </a:lnTo>
                  <a:lnTo>
                    <a:pt x="4842459" y="4159148"/>
                  </a:lnTo>
                  <a:lnTo>
                    <a:pt x="4408970" y="4159148"/>
                  </a:lnTo>
                  <a:lnTo>
                    <a:pt x="4408970" y="3725659"/>
                  </a:lnTo>
                  <a:lnTo>
                    <a:pt x="4842459" y="3725659"/>
                  </a:lnTo>
                  <a:lnTo>
                    <a:pt x="4842459" y="3718928"/>
                  </a:lnTo>
                  <a:lnTo>
                    <a:pt x="4408970" y="3718928"/>
                  </a:lnTo>
                  <a:lnTo>
                    <a:pt x="4408970" y="3285401"/>
                  </a:lnTo>
                  <a:lnTo>
                    <a:pt x="4842459" y="3285401"/>
                  </a:lnTo>
                  <a:lnTo>
                    <a:pt x="4842459" y="3278670"/>
                  </a:lnTo>
                  <a:lnTo>
                    <a:pt x="4408970" y="3278670"/>
                  </a:lnTo>
                  <a:lnTo>
                    <a:pt x="4408970" y="2845181"/>
                  </a:lnTo>
                  <a:lnTo>
                    <a:pt x="4842459" y="2845181"/>
                  </a:lnTo>
                  <a:lnTo>
                    <a:pt x="4842459" y="2838450"/>
                  </a:lnTo>
                  <a:lnTo>
                    <a:pt x="4408970" y="2838450"/>
                  </a:lnTo>
                  <a:lnTo>
                    <a:pt x="4408970" y="2404961"/>
                  </a:lnTo>
                  <a:lnTo>
                    <a:pt x="4842459" y="2404961"/>
                  </a:lnTo>
                  <a:lnTo>
                    <a:pt x="4842459" y="2398242"/>
                  </a:lnTo>
                  <a:lnTo>
                    <a:pt x="4408970" y="2398242"/>
                  </a:lnTo>
                  <a:lnTo>
                    <a:pt x="4408970" y="1964753"/>
                  </a:lnTo>
                  <a:lnTo>
                    <a:pt x="4842459" y="1964753"/>
                  </a:lnTo>
                  <a:lnTo>
                    <a:pt x="4842459" y="1958022"/>
                  </a:lnTo>
                  <a:lnTo>
                    <a:pt x="4408970" y="1958022"/>
                  </a:lnTo>
                  <a:lnTo>
                    <a:pt x="4408970" y="1524533"/>
                  </a:lnTo>
                  <a:lnTo>
                    <a:pt x="4842459" y="1524533"/>
                  </a:lnTo>
                  <a:lnTo>
                    <a:pt x="4842459" y="1517815"/>
                  </a:lnTo>
                  <a:lnTo>
                    <a:pt x="4408970" y="1517815"/>
                  </a:lnTo>
                  <a:lnTo>
                    <a:pt x="4408970" y="1084326"/>
                  </a:lnTo>
                  <a:lnTo>
                    <a:pt x="4842459" y="1084326"/>
                  </a:lnTo>
                  <a:lnTo>
                    <a:pt x="4842459" y="1077595"/>
                  </a:lnTo>
                  <a:lnTo>
                    <a:pt x="4408970" y="1077595"/>
                  </a:lnTo>
                  <a:lnTo>
                    <a:pt x="4408970" y="644055"/>
                  </a:lnTo>
                  <a:lnTo>
                    <a:pt x="4842459" y="644055"/>
                  </a:lnTo>
                  <a:lnTo>
                    <a:pt x="4842459" y="637336"/>
                  </a:lnTo>
                  <a:lnTo>
                    <a:pt x="4408970" y="637336"/>
                  </a:lnTo>
                  <a:lnTo>
                    <a:pt x="4408970" y="203847"/>
                  </a:lnTo>
                  <a:lnTo>
                    <a:pt x="4842459" y="203847"/>
                  </a:lnTo>
                  <a:lnTo>
                    <a:pt x="4842459" y="197116"/>
                  </a:lnTo>
                  <a:lnTo>
                    <a:pt x="4408970" y="197116"/>
                  </a:lnTo>
                  <a:lnTo>
                    <a:pt x="4408970" y="482"/>
                  </a:lnTo>
                  <a:lnTo>
                    <a:pt x="4402239" y="482"/>
                  </a:lnTo>
                  <a:lnTo>
                    <a:pt x="4402239" y="4599940"/>
                  </a:lnTo>
                  <a:lnTo>
                    <a:pt x="3968750" y="4599940"/>
                  </a:lnTo>
                  <a:lnTo>
                    <a:pt x="3968750" y="4165866"/>
                  </a:lnTo>
                  <a:lnTo>
                    <a:pt x="4402239" y="4165866"/>
                  </a:lnTo>
                  <a:lnTo>
                    <a:pt x="4402239" y="4159148"/>
                  </a:lnTo>
                  <a:lnTo>
                    <a:pt x="3968750" y="4159148"/>
                  </a:lnTo>
                  <a:lnTo>
                    <a:pt x="3968750" y="3725659"/>
                  </a:lnTo>
                  <a:lnTo>
                    <a:pt x="4402239" y="3725659"/>
                  </a:lnTo>
                  <a:lnTo>
                    <a:pt x="4402239" y="3718928"/>
                  </a:lnTo>
                  <a:lnTo>
                    <a:pt x="3968750" y="3718928"/>
                  </a:lnTo>
                  <a:lnTo>
                    <a:pt x="3968750" y="3285401"/>
                  </a:lnTo>
                  <a:lnTo>
                    <a:pt x="4402239" y="3285401"/>
                  </a:lnTo>
                  <a:lnTo>
                    <a:pt x="4402239" y="3278670"/>
                  </a:lnTo>
                  <a:lnTo>
                    <a:pt x="3968750" y="3278670"/>
                  </a:lnTo>
                  <a:lnTo>
                    <a:pt x="3968750" y="2845181"/>
                  </a:lnTo>
                  <a:lnTo>
                    <a:pt x="4402239" y="2845181"/>
                  </a:lnTo>
                  <a:lnTo>
                    <a:pt x="4402239" y="2838450"/>
                  </a:lnTo>
                  <a:lnTo>
                    <a:pt x="3968750" y="2838450"/>
                  </a:lnTo>
                  <a:lnTo>
                    <a:pt x="3968750" y="2404961"/>
                  </a:lnTo>
                  <a:lnTo>
                    <a:pt x="4402239" y="2404961"/>
                  </a:lnTo>
                  <a:lnTo>
                    <a:pt x="4402239" y="2398242"/>
                  </a:lnTo>
                  <a:lnTo>
                    <a:pt x="3968750" y="2398242"/>
                  </a:lnTo>
                  <a:lnTo>
                    <a:pt x="3968750" y="1964753"/>
                  </a:lnTo>
                  <a:lnTo>
                    <a:pt x="4402239" y="1964753"/>
                  </a:lnTo>
                  <a:lnTo>
                    <a:pt x="4402239" y="1958022"/>
                  </a:lnTo>
                  <a:lnTo>
                    <a:pt x="3968750" y="1958022"/>
                  </a:lnTo>
                  <a:lnTo>
                    <a:pt x="3968750" y="1524533"/>
                  </a:lnTo>
                  <a:lnTo>
                    <a:pt x="4402239" y="1524533"/>
                  </a:lnTo>
                  <a:lnTo>
                    <a:pt x="4402239" y="1517815"/>
                  </a:lnTo>
                  <a:lnTo>
                    <a:pt x="3968750" y="1517815"/>
                  </a:lnTo>
                  <a:lnTo>
                    <a:pt x="3968750" y="1084326"/>
                  </a:lnTo>
                  <a:lnTo>
                    <a:pt x="4402239" y="1084326"/>
                  </a:lnTo>
                  <a:lnTo>
                    <a:pt x="4402239" y="1077595"/>
                  </a:lnTo>
                  <a:lnTo>
                    <a:pt x="3968750" y="1077595"/>
                  </a:lnTo>
                  <a:lnTo>
                    <a:pt x="3968750" y="644055"/>
                  </a:lnTo>
                  <a:lnTo>
                    <a:pt x="4402239" y="644055"/>
                  </a:lnTo>
                  <a:lnTo>
                    <a:pt x="4402239" y="637336"/>
                  </a:lnTo>
                  <a:lnTo>
                    <a:pt x="3968750" y="637336"/>
                  </a:lnTo>
                  <a:lnTo>
                    <a:pt x="3968750" y="203847"/>
                  </a:lnTo>
                  <a:lnTo>
                    <a:pt x="4402239" y="203847"/>
                  </a:lnTo>
                  <a:lnTo>
                    <a:pt x="4402239" y="197116"/>
                  </a:lnTo>
                  <a:lnTo>
                    <a:pt x="3968750" y="197116"/>
                  </a:lnTo>
                  <a:lnTo>
                    <a:pt x="3968750" y="482"/>
                  </a:lnTo>
                  <a:lnTo>
                    <a:pt x="3962031" y="482"/>
                  </a:lnTo>
                  <a:lnTo>
                    <a:pt x="3962031" y="4599940"/>
                  </a:lnTo>
                  <a:lnTo>
                    <a:pt x="3528491" y="4599940"/>
                  </a:lnTo>
                  <a:lnTo>
                    <a:pt x="3528491" y="4165866"/>
                  </a:lnTo>
                  <a:lnTo>
                    <a:pt x="3962031" y="4165866"/>
                  </a:lnTo>
                  <a:lnTo>
                    <a:pt x="3962031" y="4159148"/>
                  </a:lnTo>
                  <a:lnTo>
                    <a:pt x="3528491" y="4159148"/>
                  </a:lnTo>
                  <a:lnTo>
                    <a:pt x="3528491" y="3725659"/>
                  </a:lnTo>
                  <a:lnTo>
                    <a:pt x="3962031" y="3725659"/>
                  </a:lnTo>
                  <a:lnTo>
                    <a:pt x="3962031" y="3718928"/>
                  </a:lnTo>
                  <a:lnTo>
                    <a:pt x="3528491" y="3718928"/>
                  </a:lnTo>
                  <a:lnTo>
                    <a:pt x="3528491" y="3285401"/>
                  </a:lnTo>
                  <a:lnTo>
                    <a:pt x="3962031" y="3285401"/>
                  </a:lnTo>
                  <a:lnTo>
                    <a:pt x="3962031" y="3278670"/>
                  </a:lnTo>
                  <a:lnTo>
                    <a:pt x="3528491" y="3278670"/>
                  </a:lnTo>
                  <a:lnTo>
                    <a:pt x="3528491" y="2845181"/>
                  </a:lnTo>
                  <a:lnTo>
                    <a:pt x="3962031" y="2845181"/>
                  </a:lnTo>
                  <a:lnTo>
                    <a:pt x="3962031" y="2838450"/>
                  </a:lnTo>
                  <a:lnTo>
                    <a:pt x="3528491" y="2838450"/>
                  </a:lnTo>
                  <a:lnTo>
                    <a:pt x="3528491" y="2404961"/>
                  </a:lnTo>
                  <a:lnTo>
                    <a:pt x="3962031" y="2404961"/>
                  </a:lnTo>
                  <a:lnTo>
                    <a:pt x="3962031" y="2398242"/>
                  </a:lnTo>
                  <a:lnTo>
                    <a:pt x="3528491" y="2398242"/>
                  </a:lnTo>
                  <a:lnTo>
                    <a:pt x="3528491" y="1964753"/>
                  </a:lnTo>
                  <a:lnTo>
                    <a:pt x="3962031" y="1964753"/>
                  </a:lnTo>
                  <a:lnTo>
                    <a:pt x="3962031" y="1958022"/>
                  </a:lnTo>
                  <a:lnTo>
                    <a:pt x="3528491" y="1958022"/>
                  </a:lnTo>
                  <a:lnTo>
                    <a:pt x="3528491" y="1524533"/>
                  </a:lnTo>
                  <a:lnTo>
                    <a:pt x="3962031" y="1524533"/>
                  </a:lnTo>
                  <a:lnTo>
                    <a:pt x="3962031" y="1517815"/>
                  </a:lnTo>
                  <a:lnTo>
                    <a:pt x="3528491" y="1517815"/>
                  </a:lnTo>
                  <a:lnTo>
                    <a:pt x="3528491" y="1084326"/>
                  </a:lnTo>
                  <a:lnTo>
                    <a:pt x="3962031" y="1084326"/>
                  </a:lnTo>
                  <a:lnTo>
                    <a:pt x="3962031" y="1077595"/>
                  </a:lnTo>
                  <a:lnTo>
                    <a:pt x="3528491" y="1077595"/>
                  </a:lnTo>
                  <a:lnTo>
                    <a:pt x="3528491" y="644055"/>
                  </a:lnTo>
                  <a:lnTo>
                    <a:pt x="3962031" y="644055"/>
                  </a:lnTo>
                  <a:lnTo>
                    <a:pt x="3962031" y="637336"/>
                  </a:lnTo>
                  <a:lnTo>
                    <a:pt x="3528491" y="637336"/>
                  </a:lnTo>
                  <a:lnTo>
                    <a:pt x="3528491" y="203847"/>
                  </a:lnTo>
                  <a:lnTo>
                    <a:pt x="3962031" y="203847"/>
                  </a:lnTo>
                  <a:lnTo>
                    <a:pt x="3962031" y="197116"/>
                  </a:lnTo>
                  <a:lnTo>
                    <a:pt x="3528491" y="197116"/>
                  </a:lnTo>
                  <a:lnTo>
                    <a:pt x="3528491" y="482"/>
                  </a:lnTo>
                  <a:lnTo>
                    <a:pt x="3521773" y="482"/>
                  </a:lnTo>
                  <a:lnTo>
                    <a:pt x="3521773" y="4599940"/>
                  </a:lnTo>
                  <a:lnTo>
                    <a:pt x="3088271" y="4599940"/>
                  </a:lnTo>
                  <a:lnTo>
                    <a:pt x="3088271" y="4165866"/>
                  </a:lnTo>
                  <a:lnTo>
                    <a:pt x="3521773" y="4165866"/>
                  </a:lnTo>
                  <a:lnTo>
                    <a:pt x="3521773" y="4159148"/>
                  </a:lnTo>
                  <a:lnTo>
                    <a:pt x="3088271" y="4159148"/>
                  </a:lnTo>
                  <a:lnTo>
                    <a:pt x="3088271" y="3725659"/>
                  </a:lnTo>
                  <a:lnTo>
                    <a:pt x="3521773" y="3725659"/>
                  </a:lnTo>
                  <a:lnTo>
                    <a:pt x="3521773" y="3718928"/>
                  </a:lnTo>
                  <a:lnTo>
                    <a:pt x="3088271" y="3718928"/>
                  </a:lnTo>
                  <a:lnTo>
                    <a:pt x="3088271" y="3285401"/>
                  </a:lnTo>
                  <a:lnTo>
                    <a:pt x="3521773" y="3285401"/>
                  </a:lnTo>
                  <a:lnTo>
                    <a:pt x="3521773" y="3278670"/>
                  </a:lnTo>
                  <a:lnTo>
                    <a:pt x="3088271" y="3278670"/>
                  </a:lnTo>
                  <a:lnTo>
                    <a:pt x="3088271" y="2845181"/>
                  </a:lnTo>
                  <a:lnTo>
                    <a:pt x="3521773" y="2845181"/>
                  </a:lnTo>
                  <a:lnTo>
                    <a:pt x="3521773" y="2838450"/>
                  </a:lnTo>
                  <a:lnTo>
                    <a:pt x="3088271" y="2838450"/>
                  </a:lnTo>
                  <a:lnTo>
                    <a:pt x="3088271" y="2404961"/>
                  </a:lnTo>
                  <a:lnTo>
                    <a:pt x="3521773" y="2404961"/>
                  </a:lnTo>
                  <a:lnTo>
                    <a:pt x="3521773" y="2398242"/>
                  </a:lnTo>
                  <a:lnTo>
                    <a:pt x="3088271" y="2398242"/>
                  </a:lnTo>
                  <a:lnTo>
                    <a:pt x="3088271" y="1964753"/>
                  </a:lnTo>
                  <a:lnTo>
                    <a:pt x="3521773" y="1964753"/>
                  </a:lnTo>
                  <a:lnTo>
                    <a:pt x="3521773" y="1958022"/>
                  </a:lnTo>
                  <a:lnTo>
                    <a:pt x="3088271" y="1958022"/>
                  </a:lnTo>
                  <a:lnTo>
                    <a:pt x="3088271" y="1524533"/>
                  </a:lnTo>
                  <a:lnTo>
                    <a:pt x="3521773" y="1524533"/>
                  </a:lnTo>
                  <a:lnTo>
                    <a:pt x="3521773" y="1517815"/>
                  </a:lnTo>
                  <a:lnTo>
                    <a:pt x="3088271" y="1517815"/>
                  </a:lnTo>
                  <a:lnTo>
                    <a:pt x="3088271" y="1084326"/>
                  </a:lnTo>
                  <a:lnTo>
                    <a:pt x="3521773" y="1084326"/>
                  </a:lnTo>
                  <a:lnTo>
                    <a:pt x="3521773" y="1077595"/>
                  </a:lnTo>
                  <a:lnTo>
                    <a:pt x="3088271" y="1077595"/>
                  </a:lnTo>
                  <a:lnTo>
                    <a:pt x="3088271" y="644055"/>
                  </a:lnTo>
                  <a:lnTo>
                    <a:pt x="3521773" y="644055"/>
                  </a:lnTo>
                  <a:lnTo>
                    <a:pt x="3521773" y="637336"/>
                  </a:lnTo>
                  <a:lnTo>
                    <a:pt x="3088271" y="637336"/>
                  </a:lnTo>
                  <a:lnTo>
                    <a:pt x="3088271" y="203847"/>
                  </a:lnTo>
                  <a:lnTo>
                    <a:pt x="3521773" y="203847"/>
                  </a:lnTo>
                  <a:lnTo>
                    <a:pt x="3521773" y="197116"/>
                  </a:lnTo>
                  <a:lnTo>
                    <a:pt x="3088271" y="197116"/>
                  </a:lnTo>
                  <a:lnTo>
                    <a:pt x="3088271" y="482"/>
                  </a:lnTo>
                  <a:lnTo>
                    <a:pt x="3081553" y="482"/>
                  </a:lnTo>
                  <a:lnTo>
                    <a:pt x="3081553" y="4599940"/>
                  </a:lnTo>
                  <a:lnTo>
                    <a:pt x="2648064" y="4599940"/>
                  </a:lnTo>
                  <a:lnTo>
                    <a:pt x="2648064" y="4165866"/>
                  </a:lnTo>
                  <a:lnTo>
                    <a:pt x="3081553" y="4165866"/>
                  </a:lnTo>
                  <a:lnTo>
                    <a:pt x="3081553" y="4159148"/>
                  </a:lnTo>
                  <a:lnTo>
                    <a:pt x="2648064" y="4159148"/>
                  </a:lnTo>
                  <a:lnTo>
                    <a:pt x="2648064" y="3725659"/>
                  </a:lnTo>
                  <a:lnTo>
                    <a:pt x="3081553" y="3725659"/>
                  </a:lnTo>
                  <a:lnTo>
                    <a:pt x="3081553" y="3718928"/>
                  </a:lnTo>
                  <a:lnTo>
                    <a:pt x="2648064" y="3718928"/>
                  </a:lnTo>
                  <a:lnTo>
                    <a:pt x="2648064" y="3285401"/>
                  </a:lnTo>
                  <a:lnTo>
                    <a:pt x="3081553" y="3285401"/>
                  </a:lnTo>
                  <a:lnTo>
                    <a:pt x="3081553" y="3278670"/>
                  </a:lnTo>
                  <a:lnTo>
                    <a:pt x="2648064" y="3278670"/>
                  </a:lnTo>
                  <a:lnTo>
                    <a:pt x="2648064" y="2845181"/>
                  </a:lnTo>
                  <a:lnTo>
                    <a:pt x="3081553" y="2845181"/>
                  </a:lnTo>
                  <a:lnTo>
                    <a:pt x="3081553" y="2838450"/>
                  </a:lnTo>
                  <a:lnTo>
                    <a:pt x="2648064" y="2838450"/>
                  </a:lnTo>
                  <a:lnTo>
                    <a:pt x="2648064" y="2404961"/>
                  </a:lnTo>
                  <a:lnTo>
                    <a:pt x="3081553" y="2404961"/>
                  </a:lnTo>
                  <a:lnTo>
                    <a:pt x="3081553" y="2398242"/>
                  </a:lnTo>
                  <a:lnTo>
                    <a:pt x="2648064" y="2398242"/>
                  </a:lnTo>
                  <a:lnTo>
                    <a:pt x="2648064" y="1964753"/>
                  </a:lnTo>
                  <a:lnTo>
                    <a:pt x="3081553" y="1964753"/>
                  </a:lnTo>
                  <a:lnTo>
                    <a:pt x="3081553" y="1958022"/>
                  </a:lnTo>
                  <a:lnTo>
                    <a:pt x="2648064" y="1958022"/>
                  </a:lnTo>
                  <a:lnTo>
                    <a:pt x="2648064" y="1524533"/>
                  </a:lnTo>
                  <a:lnTo>
                    <a:pt x="3081553" y="1524533"/>
                  </a:lnTo>
                  <a:lnTo>
                    <a:pt x="3081553" y="1517815"/>
                  </a:lnTo>
                  <a:lnTo>
                    <a:pt x="2648064" y="1517815"/>
                  </a:lnTo>
                  <a:lnTo>
                    <a:pt x="2648064" y="1084326"/>
                  </a:lnTo>
                  <a:lnTo>
                    <a:pt x="3081553" y="1084326"/>
                  </a:lnTo>
                  <a:lnTo>
                    <a:pt x="3081553" y="1077595"/>
                  </a:lnTo>
                  <a:lnTo>
                    <a:pt x="2648064" y="1077595"/>
                  </a:lnTo>
                  <a:lnTo>
                    <a:pt x="2648064" y="644055"/>
                  </a:lnTo>
                  <a:lnTo>
                    <a:pt x="3081553" y="644055"/>
                  </a:lnTo>
                  <a:lnTo>
                    <a:pt x="3081553" y="637336"/>
                  </a:lnTo>
                  <a:lnTo>
                    <a:pt x="2648064" y="637336"/>
                  </a:lnTo>
                  <a:lnTo>
                    <a:pt x="2648064" y="203847"/>
                  </a:lnTo>
                  <a:lnTo>
                    <a:pt x="3081553" y="203847"/>
                  </a:lnTo>
                  <a:lnTo>
                    <a:pt x="3081553" y="197116"/>
                  </a:lnTo>
                  <a:lnTo>
                    <a:pt x="2648064" y="197116"/>
                  </a:lnTo>
                  <a:lnTo>
                    <a:pt x="2648064" y="482"/>
                  </a:lnTo>
                  <a:lnTo>
                    <a:pt x="2641333" y="482"/>
                  </a:lnTo>
                  <a:lnTo>
                    <a:pt x="2641333" y="4599940"/>
                  </a:lnTo>
                  <a:lnTo>
                    <a:pt x="2207844" y="4599940"/>
                  </a:lnTo>
                  <a:lnTo>
                    <a:pt x="2207844" y="4165866"/>
                  </a:lnTo>
                  <a:lnTo>
                    <a:pt x="2641333" y="4165866"/>
                  </a:lnTo>
                  <a:lnTo>
                    <a:pt x="2641333" y="4159148"/>
                  </a:lnTo>
                  <a:lnTo>
                    <a:pt x="2207844" y="4159148"/>
                  </a:lnTo>
                  <a:lnTo>
                    <a:pt x="2207844" y="3725659"/>
                  </a:lnTo>
                  <a:lnTo>
                    <a:pt x="2641333" y="3725659"/>
                  </a:lnTo>
                  <a:lnTo>
                    <a:pt x="2641333" y="3718928"/>
                  </a:lnTo>
                  <a:lnTo>
                    <a:pt x="2207844" y="3718928"/>
                  </a:lnTo>
                  <a:lnTo>
                    <a:pt x="2207844" y="3285401"/>
                  </a:lnTo>
                  <a:lnTo>
                    <a:pt x="2641333" y="3285401"/>
                  </a:lnTo>
                  <a:lnTo>
                    <a:pt x="2641333" y="3278670"/>
                  </a:lnTo>
                  <a:lnTo>
                    <a:pt x="2207844" y="3278670"/>
                  </a:lnTo>
                  <a:lnTo>
                    <a:pt x="2207844" y="2845181"/>
                  </a:lnTo>
                  <a:lnTo>
                    <a:pt x="2641333" y="2845181"/>
                  </a:lnTo>
                  <a:lnTo>
                    <a:pt x="2641333" y="2838450"/>
                  </a:lnTo>
                  <a:lnTo>
                    <a:pt x="2207844" y="2838450"/>
                  </a:lnTo>
                  <a:lnTo>
                    <a:pt x="2207844" y="2404961"/>
                  </a:lnTo>
                  <a:lnTo>
                    <a:pt x="2641333" y="2404961"/>
                  </a:lnTo>
                  <a:lnTo>
                    <a:pt x="2641333" y="2398242"/>
                  </a:lnTo>
                  <a:lnTo>
                    <a:pt x="2207844" y="2398242"/>
                  </a:lnTo>
                  <a:lnTo>
                    <a:pt x="2207844" y="1964753"/>
                  </a:lnTo>
                  <a:lnTo>
                    <a:pt x="2641333" y="1964753"/>
                  </a:lnTo>
                  <a:lnTo>
                    <a:pt x="2641333" y="1958022"/>
                  </a:lnTo>
                  <a:lnTo>
                    <a:pt x="2207844" y="1958022"/>
                  </a:lnTo>
                  <a:lnTo>
                    <a:pt x="2207844" y="1524533"/>
                  </a:lnTo>
                  <a:lnTo>
                    <a:pt x="2641333" y="1524533"/>
                  </a:lnTo>
                  <a:lnTo>
                    <a:pt x="2641333" y="1517815"/>
                  </a:lnTo>
                  <a:lnTo>
                    <a:pt x="2207844" y="1517815"/>
                  </a:lnTo>
                  <a:lnTo>
                    <a:pt x="2207844" y="1084326"/>
                  </a:lnTo>
                  <a:lnTo>
                    <a:pt x="2641333" y="1084326"/>
                  </a:lnTo>
                  <a:lnTo>
                    <a:pt x="2641333" y="1077595"/>
                  </a:lnTo>
                  <a:lnTo>
                    <a:pt x="2207844" y="1077595"/>
                  </a:lnTo>
                  <a:lnTo>
                    <a:pt x="2207844" y="644055"/>
                  </a:lnTo>
                  <a:lnTo>
                    <a:pt x="2641333" y="644055"/>
                  </a:lnTo>
                  <a:lnTo>
                    <a:pt x="2641333" y="637336"/>
                  </a:lnTo>
                  <a:lnTo>
                    <a:pt x="2207844" y="637336"/>
                  </a:lnTo>
                  <a:lnTo>
                    <a:pt x="2207844" y="203847"/>
                  </a:lnTo>
                  <a:lnTo>
                    <a:pt x="2641333" y="203847"/>
                  </a:lnTo>
                  <a:lnTo>
                    <a:pt x="2641333" y="197116"/>
                  </a:lnTo>
                  <a:lnTo>
                    <a:pt x="2207844" y="197116"/>
                  </a:lnTo>
                  <a:lnTo>
                    <a:pt x="2207844" y="482"/>
                  </a:lnTo>
                  <a:lnTo>
                    <a:pt x="2201126" y="482"/>
                  </a:lnTo>
                  <a:lnTo>
                    <a:pt x="2201126" y="4599940"/>
                  </a:lnTo>
                  <a:lnTo>
                    <a:pt x="1767636" y="4599940"/>
                  </a:lnTo>
                  <a:lnTo>
                    <a:pt x="1767636" y="4165866"/>
                  </a:lnTo>
                  <a:lnTo>
                    <a:pt x="2201126" y="4165866"/>
                  </a:lnTo>
                  <a:lnTo>
                    <a:pt x="2201126" y="4159148"/>
                  </a:lnTo>
                  <a:lnTo>
                    <a:pt x="1767636" y="4159148"/>
                  </a:lnTo>
                  <a:lnTo>
                    <a:pt x="1767636" y="3725659"/>
                  </a:lnTo>
                  <a:lnTo>
                    <a:pt x="2201126" y="3725659"/>
                  </a:lnTo>
                  <a:lnTo>
                    <a:pt x="2201126" y="3718928"/>
                  </a:lnTo>
                  <a:lnTo>
                    <a:pt x="1767636" y="3718928"/>
                  </a:lnTo>
                  <a:lnTo>
                    <a:pt x="1767636" y="3285401"/>
                  </a:lnTo>
                  <a:lnTo>
                    <a:pt x="2201126" y="3285401"/>
                  </a:lnTo>
                  <a:lnTo>
                    <a:pt x="2201126" y="3278670"/>
                  </a:lnTo>
                  <a:lnTo>
                    <a:pt x="1767636" y="3278670"/>
                  </a:lnTo>
                  <a:lnTo>
                    <a:pt x="1767636" y="2845181"/>
                  </a:lnTo>
                  <a:lnTo>
                    <a:pt x="2201126" y="2845181"/>
                  </a:lnTo>
                  <a:lnTo>
                    <a:pt x="2201126" y="2838450"/>
                  </a:lnTo>
                  <a:lnTo>
                    <a:pt x="1767636" y="2838450"/>
                  </a:lnTo>
                  <a:lnTo>
                    <a:pt x="1767636" y="2404961"/>
                  </a:lnTo>
                  <a:lnTo>
                    <a:pt x="2201126" y="2404961"/>
                  </a:lnTo>
                  <a:lnTo>
                    <a:pt x="2201126" y="2398242"/>
                  </a:lnTo>
                  <a:lnTo>
                    <a:pt x="1767636" y="2398242"/>
                  </a:lnTo>
                  <a:lnTo>
                    <a:pt x="1767636" y="1964753"/>
                  </a:lnTo>
                  <a:lnTo>
                    <a:pt x="2201126" y="1964753"/>
                  </a:lnTo>
                  <a:lnTo>
                    <a:pt x="2201126" y="1958022"/>
                  </a:lnTo>
                  <a:lnTo>
                    <a:pt x="1767636" y="1958022"/>
                  </a:lnTo>
                  <a:lnTo>
                    <a:pt x="1767636" y="1524533"/>
                  </a:lnTo>
                  <a:lnTo>
                    <a:pt x="2201126" y="1524533"/>
                  </a:lnTo>
                  <a:lnTo>
                    <a:pt x="2201126" y="1517815"/>
                  </a:lnTo>
                  <a:lnTo>
                    <a:pt x="1767636" y="1517815"/>
                  </a:lnTo>
                  <a:lnTo>
                    <a:pt x="1767636" y="1084326"/>
                  </a:lnTo>
                  <a:lnTo>
                    <a:pt x="2201126" y="1084326"/>
                  </a:lnTo>
                  <a:lnTo>
                    <a:pt x="2201126" y="1077595"/>
                  </a:lnTo>
                  <a:lnTo>
                    <a:pt x="1767636" y="1077595"/>
                  </a:lnTo>
                  <a:lnTo>
                    <a:pt x="1767636" y="644055"/>
                  </a:lnTo>
                  <a:lnTo>
                    <a:pt x="2201126" y="644055"/>
                  </a:lnTo>
                  <a:lnTo>
                    <a:pt x="2201126" y="637336"/>
                  </a:lnTo>
                  <a:lnTo>
                    <a:pt x="1767636" y="637336"/>
                  </a:lnTo>
                  <a:lnTo>
                    <a:pt x="1767636" y="203847"/>
                  </a:lnTo>
                  <a:lnTo>
                    <a:pt x="2201126" y="203847"/>
                  </a:lnTo>
                  <a:lnTo>
                    <a:pt x="2201126" y="197116"/>
                  </a:lnTo>
                  <a:lnTo>
                    <a:pt x="1767636" y="197116"/>
                  </a:lnTo>
                  <a:lnTo>
                    <a:pt x="1767636" y="482"/>
                  </a:lnTo>
                  <a:lnTo>
                    <a:pt x="1760905" y="482"/>
                  </a:lnTo>
                  <a:lnTo>
                    <a:pt x="1760905" y="4599940"/>
                  </a:lnTo>
                  <a:lnTo>
                    <a:pt x="1327416" y="4599940"/>
                  </a:lnTo>
                  <a:lnTo>
                    <a:pt x="1327416" y="4165866"/>
                  </a:lnTo>
                  <a:lnTo>
                    <a:pt x="1760905" y="4165866"/>
                  </a:lnTo>
                  <a:lnTo>
                    <a:pt x="1760905" y="4159148"/>
                  </a:lnTo>
                  <a:lnTo>
                    <a:pt x="1327416" y="4159148"/>
                  </a:lnTo>
                  <a:lnTo>
                    <a:pt x="1327416" y="3725659"/>
                  </a:lnTo>
                  <a:lnTo>
                    <a:pt x="1760905" y="3725659"/>
                  </a:lnTo>
                  <a:lnTo>
                    <a:pt x="1760905" y="3718928"/>
                  </a:lnTo>
                  <a:lnTo>
                    <a:pt x="1327416" y="3718928"/>
                  </a:lnTo>
                  <a:lnTo>
                    <a:pt x="1327416" y="3285401"/>
                  </a:lnTo>
                  <a:lnTo>
                    <a:pt x="1760905" y="3285401"/>
                  </a:lnTo>
                  <a:lnTo>
                    <a:pt x="1760905" y="3278670"/>
                  </a:lnTo>
                  <a:lnTo>
                    <a:pt x="1327416" y="3278670"/>
                  </a:lnTo>
                  <a:lnTo>
                    <a:pt x="1327416" y="2845181"/>
                  </a:lnTo>
                  <a:lnTo>
                    <a:pt x="1760905" y="2845181"/>
                  </a:lnTo>
                  <a:lnTo>
                    <a:pt x="1760905" y="2838450"/>
                  </a:lnTo>
                  <a:lnTo>
                    <a:pt x="1327416" y="2838450"/>
                  </a:lnTo>
                  <a:lnTo>
                    <a:pt x="1327416" y="2404961"/>
                  </a:lnTo>
                  <a:lnTo>
                    <a:pt x="1760905" y="2404961"/>
                  </a:lnTo>
                  <a:lnTo>
                    <a:pt x="1760905" y="2398242"/>
                  </a:lnTo>
                  <a:lnTo>
                    <a:pt x="1327416" y="2398242"/>
                  </a:lnTo>
                  <a:lnTo>
                    <a:pt x="1327416" y="1964753"/>
                  </a:lnTo>
                  <a:lnTo>
                    <a:pt x="1760905" y="1964753"/>
                  </a:lnTo>
                  <a:lnTo>
                    <a:pt x="1760905" y="1958022"/>
                  </a:lnTo>
                  <a:lnTo>
                    <a:pt x="1327416" y="1958022"/>
                  </a:lnTo>
                  <a:lnTo>
                    <a:pt x="1327416" y="1524533"/>
                  </a:lnTo>
                  <a:lnTo>
                    <a:pt x="1760905" y="1524533"/>
                  </a:lnTo>
                  <a:lnTo>
                    <a:pt x="1760905" y="1517815"/>
                  </a:lnTo>
                  <a:lnTo>
                    <a:pt x="1327416" y="1517815"/>
                  </a:lnTo>
                  <a:lnTo>
                    <a:pt x="1327416" y="1084326"/>
                  </a:lnTo>
                  <a:lnTo>
                    <a:pt x="1760905" y="1084326"/>
                  </a:lnTo>
                  <a:lnTo>
                    <a:pt x="1760905" y="1077595"/>
                  </a:lnTo>
                  <a:lnTo>
                    <a:pt x="1327416" y="1077595"/>
                  </a:lnTo>
                  <a:lnTo>
                    <a:pt x="1327416" y="644055"/>
                  </a:lnTo>
                  <a:lnTo>
                    <a:pt x="1760905" y="644055"/>
                  </a:lnTo>
                  <a:lnTo>
                    <a:pt x="1760905" y="637336"/>
                  </a:lnTo>
                  <a:lnTo>
                    <a:pt x="1327416" y="637336"/>
                  </a:lnTo>
                  <a:lnTo>
                    <a:pt x="1327416" y="203847"/>
                  </a:lnTo>
                  <a:lnTo>
                    <a:pt x="1760905" y="203847"/>
                  </a:lnTo>
                  <a:lnTo>
                    <a:pt x="1760905" y="197116"/>
                  </a:lnTo>
                  <a:lnTo>
                    <a:pt x="1327416" y="197116"/>
                  </a:lnTo>
                  <a:lnTo>
                    <a:pt x="1327416" y="482"/>
                  </a:lnTo>
                  <a:lnTo>
                    <a:pt x="1320685" y="482"/>
                  </a:lnTo>
                  <a:lnTo>
                    <a:pt x="1320685" y="4599940"/>
                  </a:lnTo>
                  <a:lnTo>
                    <a:pt x="887158" y="4599940"/>
                  </a:lnTo>
                  <a:lnTo>
                    <a:pt x="887158" y="4165866"/>
                  </a:lnTo>
                  <a:lnTo>
                    <a:pt x="1320685" y="4165866"/>
                  </a:lnTo>
                  <a:lnTo>
                    <a:pt x="1320685" y="4159148"/>
                  </a:lnTo>
                  <a:lnTo>
                    <a:pt x="887158" y="4159148"/>
                  </a:lnTo>
                  <a:lnTo>
                    <a:pt x="887158" y="3725659"/>
                  </a:lnTo>
                  <a:lnTo>
                    <a:pt x="1320685" y="3725659"/>
                  </a:lnTo>
                  <a:lnTo>
                    <a:pt x="1320685" y="3718928"/>
                  </a:lnTo>
                  <a:lnTo>
                    <a:pt x="887158" y="3718928"/>
                  </a:lnTo>
                  <a:lnTo>
                    <a:pt x="887158" y="3285401"/>
                  </a:lnTo>
                  <a:lnTo>
                    <a:pt x="1320685" y="3285401"/>
                  </a:lnTo>
                  <a:lnTo>
                    <a:pt x="1320685" y="3278670"/>
                  </a:lnTo>
                  <a:lnTo>
                    <a:pt x="887158" y="3278670"/>
                  </a:lnTo>
                  <a:lnTo>
                    <a:pt x="887158" y="2845181"/>
                  </a:lnTo>
                  <a:lnTo>
                    <a:pt x="1320685" y="2845181"/>
                  </a:lnTo>
                  <a:lnTo>
                    <a:pt x="1320685" y="2838450"/>
                  </a:lnTo>
                  <a:lnTo>
                    <a:pt x="887158" y="2838450"/>
                  </a:lnTo>
                  <a:lnTo>
                    <a:pt x="887158" y="2404961"/>
                  </a:lnTo>
                  <a:lnTo>
                    <a:pt x="1320685" y="2404961"/>
                  </a:lnTo>
                  <a:lnTo>
                    <a:pt x="1320685" y="2398242"/>
                  </a:lnTo>
                  <a:lnTo>
                    <a:pt x="887158" y="2398242"/>
                  </a:lnTo>
                  <a:lnTo>
                    <a:pt x="887158" y="1964753"/>
                  </a:lnTo>
                  <a:lnTo>
                    <a:pt x="1320685" y="1964753"/>
                  </a:lnTo>
                  <a:lnTo>
                    <a:pt x="1320685" y="1958022"/>
                  </a:lnTo>
                  <a:lnTo>
                    <a:pt x="887158" y="1958022"/>
                  </a:lnTo>
                  <a:lnTo>
                    <a:pt x="887158" y="1524533"/>
                  </a:lnTo>
                  <a:lnTo>
                    <a:pt x="1320685" y="1524533"/>
                  </a:lnTo>
                  <a:lnTo>
                    <a:pt x="1320685" y="1517815"/>
                  </a:lnTo>
                  <a:lnTo>
                    <a:pt x="887158" y="1517815"/>
                  </a:lnTo>
                  <a:lnTo>
                    <a:pt x="887158" y="1084326"/>
                  </a:lnTo>
                  <a:lnTo>
                    <a:pt x="1320685" y="1084326"/>
                  </a:lnTo>
                  <a:lnTo>
                    <a:pt x="1320685" y="1077595"/>
                  </a:lnTo>
                  <a:lnTo>
                    <a:pt x="887158" y="1077595"/>
                  </a:lnTo>
                  <a:lnTo>
                    <a:pt x="887158" y="644055"/>
                  </a:lnTo>
                  <a:lnTo>
                    <a:pt x="1320685" y="644055"/>
                  </a:lnTo>
                  <a:lnTo>
                    <a:pt x="1320685" y="637336"/>
                  </a:lnTo>
                  <a:lnTo>
                    <a:pt x="887158" y="637336"/>
                  </a:lnTo>
                  <a:lnTo>
                    <a:pt x="887158" y="203847"/>
                  </a:lnTo>
                  <a:lnTo>
                    <a:pt x="1320685" y="203847"/>
                  </a:lnTo>
                  <a:lnTo>
                    <a:pt x="1320685" y="197116"/>
                  </a:lnTo>
                  <a:lnTo>
                    <a:pt x="887158" y="197116"/>
                  </a:lnTo>
                  <a:lnTo>
                    <a:pt x="887158" y="482"/>
                  </a:lnTo>
                  <a:lnTo>
                    <a:pt x="880427" y="482"/>
                  </a:lnTo>
                  <a:lnTo>
                    <a:pt x="880427" y="4599940"/>
                  </a:lnTo>
                  <a:lnTo>
                    <a:pt x="446938" y="4599940"/>
                  </a:lnTo>
                  <a:lnTo>
                    <a:pt x="446938" y="4165866"/>
                  </a:lnTo>
                  <a:lnTo>
                    <a:pt x="880427" y="4165866"/>
                  </a:lnTo>
                  <a:lnTo>
                    <a:pt x="880427" y="4159148"/>
                  </a:lnTo>
                  <a:lnTo>
                    <a:pt x="446938" y="4159148"/>
                  </a:lnTo>
                  <a:lnTo>
                    <a:pt x="446938" y="3725659"/>
                  </a:lnTo>
                  <a:lnTo>
                    <a:pt x="880427" y="3725659"/>
                  </a:lnTo>
                  <a:lnTo>
                    <a:pt x="880427" y="3718928"/>
                  </a:lnTo>
                  <a:lnTo>
                    <a:pt x="446938" y="3718928"/>
                  </a:lnTo>
                  <a:lnTo>
                    <a:pt x="446938" y="3285401"/>
                  </a:lnTo>
                  <a:lnTo>
                    <a:pt x="880427" y="3285401"/>
                  </a:lnTo>
                  <a:lnTo>
                    <a:pt x="880427" y="3278670"/>
                  </a:lnTo>
                  <a:lnTo>
                    <a:pt x="446938" y="3278670"/>
                  </a:lnTo>
                  <a:lnTo>
                    <a:pt x="446938" y="2845181"/>
                  </a:lnTo>
                  <a:lnTo>
                    <a:pt x="880427" y="2845181"/>
                  </a:lnTo>
                  <a:lnTo>
                    <a:pt x="880427" y="2838450"/>
                  </a:lnTo>
                  <a:lnTo>
                    <a:pt x="446938" y="2838450"/>
                  </a:lnTo>
                  <a:lnTo>
                    <a:pt x="446938" y="2404961"/>
                  </a:lnTo>
                  <a:lnTo>
                    <a:pt x="880427" y="2404961"/>
                  </a:lnTo>
                  <a:lnTo>
                    <a:pt x="880427" y="2398242"/>
                  </a:lnTo>
                  <a:lnTo>
                    <a:pt x="446938" y="2398242"/>
                  </a:lnTo>
                  <a:lnTo>
                    <a:pt x="446938" y="1964753"/>
                  </a:lnTo>
                  <a:lnTo>
                    <a:pt x="880427" y="1964753"/>
                  </a:lnTo>
                  <a:lnTo>
                    <a:pt x="880427" y="1958022"/>
                  </a:lnTo>
                  <a:lnTo>
                    <a:pt x="446938" y="1958022"/>
                  </a:lnTo>
                  <a:lnTo>
                    <a:pt x="446938" y="1524533"/>
                  </a:lnTo>
                  <a:lnTo>
                    <a:pt x="880427" y="1524533"/>
                  </a:lnTo>
                  <a:lnTo>
                    <a:pt x="880427" y="1517815"/>
                  </a:lnTo>
                  <a:lnTo>
                    <a:pt x="446938" y="1517815"/>
                  </a:lnTo>
                  <a:lnTo>
                    <a:pt x="446938" y="1084326"/>
                  </a:lnTo>
                  <a:lnTo>
                    <a:pt x="880427" y="1084326"/>
                  </a:lnTo>
                  <a:lnTo>
                    <a:pt x="880427" y="1077595"/>
                  </a:lnTo>
                  <a:lnTo>
                    <a:pt x="446938" y="1077595"/>
                  </a:lnTo>
                  <a:lnTo>
                    <a:pt x="446938" y="644055"/>
                  </a:lnTo>
                  <a:lnTo>
                    <a:pt x="880427" y="644055"/>
                  </a:lnTo>
                  <a:lnTo>
                    <a:pt x="880427" y="637336"/>
                  </a:lnTo>
                  <a:lnTo>
                    <a:pt x="446938" y="637336"/>
                  </a:lnTo>
                  <a:lnTo>
                    <a:pt x="446938" y="203847"/>
                  </a:lnTo>
                  <a:lnTo>
                    <a:pt x="880427" y="203847"/>
                  </a:lnTo>
                  <a:lnTo>
                    <a:pt x="880427" y="197116"/>
                  </a:lnTo>
                  <a:lnTo>
                    <a:pt x="446938" y="197116"/>
                  </a:lnTo>
                  <a:lnTo>
                    <a:pt x="446938" y="482"/>
                  </a:lnTo>
                  <a:lnTo>
                    <a:pt x="440220" y="482"/>
                  </a:lnTo>
                  <a:lnTo>
                    <a:pt x="440220" y="4599940"/>
                  </a:lnTo>
                  <a:lnTo>
                    <a:pt x="6731" y="4599940"/>
                  </a:lnTo>
                  <a:lnTo>
                    <a:pt x="6731" y="4165866"/>
                  </a:lnTo>
                  <a:lnTo>
                    <a:pt x="440220" y="4165866"/>
                  </a:lnTo>
                  <a:lnTo>
                    <a:pt x="440220" y="4159148"/>
                  </a:lnTo>
                  <a:lnTo>
                    <a:pt x="6731" y="4159148"/>
                  </a:lnTo>
                  <a:lnTo>
                    <a:pt x="6731" y="3725659"/>
                  </a:lnTo>
                  <a:lnTo>
                    <a:pt x="440220" y="3725659"/>
                  </a:lnTo>
                  <a:lnTo>
                    <a:pt x="440220" y="3718928"/>
                  </a:lnTo>
                  <a:lnTo>
                    <a:pt x="6731" y="3718928"/>
                  </a:lnTo>
                  <a:lnTo>
                    <a:pt x="6731" y="3285401"/>
                  </a:lnTo>
                  <a:lnTo>
                    <a:pt x="440220" y="3285401"/>
                  </a:lnTo>
                  <a:lnTo>
                    <a:pt x="440220" y="3278670"/>
                  </a:lnTo>
                  <a:lnTo>
                    <a:pt x="6731" y="3278670"/>
                  </a:lnTo>
                  <a:lnTo>
                    <a:pt x="6731" y="2845181"/>
                  </a:lnTo>
                  <a:lnTo>
                    <a:pt x="440220" y="2845181"/>
                  </a:lnTo>
                  <a:lnTo>
                    <a:pt x="440220" y="2838450"/>
                  </a:lnTo>
                  <a:lnTo>
                    <a:pt x="6731" y="2838450"/>
                  </a:lnTo>
                  <a:lnTo>
                    <a:pt x="6731" y="2404961"/>
                  </a:lnTo>
                  <a:lnTo>
                    <a:pt x="440220" y="2404961"/>
                  </a:lnTo>
                  <a:lnTo>
                    <a:pt x="440220" y="2398242"/>
                  </a:lnTo>
                  <a:lnTo>
                    <a:pt x="6731" y="2398242"/>
                  </a:lnTo>
                  <a:lnTo>
                    <a:pt x="6731" y="1964753"/>
                  </a:lnTo>
                  <a:lnTo>
                    <a:pt x="440220" y="1964753"/>
                  </a:lnTo>
                  <a:lnTo>
                    <a:pt x="440220" y="1958022"/>
                  </a:lnTo>
                  <a:lnTo>
                    <a:pt x="6731" y="1958022"/>
                  </a:lnTo>
                  <a:lnTo>
                    <a:pt x="6731" y="1524533"/>
                  </a:lnTo>
                  <a:lnTo>
                    <a:pt x="440220" y="1524533"/>
                  </a:lnTo>
                  <a:lnTo>
                    <a:pt x="440220" y="1517815"/>
                  </a:lnTo>
                  <a:lnTo>
                    <a:pt x="6731" y="1517815"/>
                  </a:lnTo>
                  <a:lnTo>
                    <a:pt x="6731" y="1084326"/>
                  </a:lnTo>
                  <a:lnTo>
                    <a:pt x="440220" y="1084326"/>
                  </a:lnTo>
                  <a:lnTo>
                    <a:pt x="440220" y="1077595"/>
                  </a:lnTo>
                  <a:lnTo>
                    <a:pt x="6731" y="1077595"/>
                  </a:lnTo>
                  <a:lnTo>
                    <a:pt x="6731" y="644055"/>
                  </a:lnTo>
                  <a:lnTo>
                    <a:pt x="440220" y="644055"/>
                  </a:lnTo>
                  <a:lnTo>
                    <a:pt x="440220" y="637336"/>
                  </a:lnTo>
                  <a:lnTo>
                    <a:pt x="6731" y="637336"/>
                  </a:lnTo>
                  <a:lnTo>
                    <a:pt x="6731" y="203847"/>
                  </a:lnTo>
                  <a:lnTo>
                    <a:pt x="440220" y="203847"/>
                  </a:lnTo>
                  <a:lnTo>
                    <a:pt x="440220" y="197116"/>
                  </a:lnTo>
                  <a:lnTo>
                    <a:pt x="6731" y="197116"/>
                  </a:lnTo>
                  <a:lnTo>
                    <a:pt x="6731" y="0"/>
                  </a:lnTo>
                  <a:lnTo>
                    <a:pt x="0" y="0"/>
                  </a:lnTo>
                  <a:lnTo>
                    <a:pt x="0" y="4599940"/>
                  </a:lnTo>
                  <a:lnTo>
                    <a:pt x="0" y="4606290"/>
                  </a:lnTo>
                  <a:lnTo>
                    <a:pt x="4848961" y="4606290"/>
                  </a:lnTo>
                  <a:lnTo>
                    <a:pt x="4848961" y="4599940"/>
                  </a:lnTo>
                  <a:lnTo>
                    <a:pt x="4408970" y="4599940"/>
                  </a:lnTo>
                  <a:lnTo>
                    <a:pt x="4408970" y="4165866"/>
                  </a:lnTo>
                  <a:lnTo>
                    <a:pt x="4842459" y="4165866"/>
                  </a:lnTo>
                  <a:lnTo>
                    <a:pt x="4842459" y="4599356"/>
                  </a:lnTo>
                  <a:lnTo>
                    <a:pt x="4848961" y="4599356"/>
                  </a:lnTo>
                  <a:lnTo>
                    <a:pt x="4848961" y="482"/>
                  </a:lnTo>
                  <a:close/>
                </a:path>
                <a:path w="9700260" h="4606290">
                  <a:moveTo>
                    <a:pt x="9699650" y="482"/>
                  </a:moveTo>
                  <a:lnTo>
                    <a:pt x="9693148" y="482"/>
                  </a:lnTo>
                  <a:lnTo>
                    <a:pt x="9693148" y="197116"/>
                  </a:lnTo>
                  <a:lnTo>
                    <a:pt x="9693148" y="203847"/>
                  </a:lnTo>
                  <a:lnTo>
                    <a:pt x="9693148" y="4159148"/>
                  </a:lnTo>
                  <a:lnTo>
                    <a:pt x="9259659" y="4159148"/>
                  </a:lnTo>
                  <a:lnTo>
                    <a:pt x="9259659" y="3725659"/>
                  </a:lnTo>
                  <a:lnTo>
                    <a:pt x="9693148" y="3725659"/>
                  </a:lnTo>
                  <a:lnTo>
                    <a:pt x="9693148" y="3718928"/>
                  </a:lnTo>
                  <a:lnTo>
                    <a:pt x="9259659" y="3718928"/>
                  </a:lnTo>
                  <a:lnTo>
                    <a:pt x="9259659" y="3285401"/>
                  </a:lnTo>
                  <a:lnTo>
                    <a:pt x="9693148" y="3285401"/>
                  </a:lnTo>
                  <a:lnTo>
                    <a:pt x="9693148" y="3278670"/>
                  </a:lnTo>
                  <a:lnTo>
                    <a:pt x="9259659" y="3278670"/>
                  </a:lnTo>
                  <a:lnTo>
                    <a:pt x="9259659" y="2845181"/>
                  </a:lnTo>
                  <a:lnTo>
                    <a:pt x="9693148" y="2845181"/>
                  </a:lnTo>
                  <a:lnTo>
                    <a:pt x="9693148" y="2838450"/>
                  </a:lnTo>
                  <a:lnTo>
                    <a:pt x="9259659" y="2838450"/>
                  </a:lnTo>
                  <a:lnTo>
                    <a:pt x="9259659" y="2404961"/>
                  </a:lnTo>
                  <a:lnTo>
                    <a:pt x="9693148" y="2404961"/>
                  </a:lnTo>
                  <a:lnTo>
                    <a:pt x="9693148" y="2398242"/>
                  </a:lnTo>
                  <a:lnTo>
                    <a:pt x="9259659" y="2398242"/>
                  </a:lnTo>
                  <a:lnTo>
                    <a:pt x="9259659" y="1964753"/>
                  </a:lnTo>
                  <a:lnTo>
                    <a:pt x="9693148" y="1964753"/>
                  </a:lnTo>
                  <a:lnTo>
                    <a:pt x="9693148" y="1958022"/>
                  </a:lnTo>
                  <a:lnTo>
                    <a:pt x="9259659" y="1958022"/>
                  </a:lnTo>
                  <a:lnTo>
                    <a:pt x="9259659" y="1524533"/>
                  </a:lnTo>
                  <a:lnTo>
                    <a:pt x="9693148" y="1524533"/>
                  </a:lnTo>
                  <a:lnTo>
                    <a:pt x="9693148" y="1517815"/>
                  </a:lnTo>
                  <a:lnTo>
                    <a:pt x="9259659" y="1517815"/>
                  </a:lnTo>
                  <a:lnTo>
                    <a:pt x="9259659" y="1084326"/>
                  </a:lnTo>
                  <a:lnTo>
                    <a:pt x="9693148" y="1084326"/>
                  </a:lnTo>
                  <a:lnTo>
                    <a:pt x="9693148" y="1077595"/>
                  </a:lnTo>
                  <a:lnTo>
                    <a:pt x="9259659" y="1077595"/>
                  </a:lnTo>
                  <a:lnTo>
                    <a:pt x="9259659" y="644055"/>
                  </a:lnTo>
                  <a:lnTo>
                    <a:pt x="9693148" y="644055"/>
                  </a:lnTo>
                  <a:lnTo>
                    <a:pt x="9693148" y="637336"/>
                  </a:lnTo>
                  <a:lnTo>
                    <a:pt x="9259659" y="637336"/>
                  </a:lnTo>
                  <a:lnTo>
                    <a:pt x="9259659" y="203847"/>
                  </a:lnTo>
                  <a:lnTo>
                    <a:pt x="9693148" y="203847"/>
                  </a:lnTo>
                  <a:lnTo>
                    <a:pt x="9693148" y="197116"/>
                  </a:lnTo>
                  <a:lnTo>
                    <a:pt x="9259659" y="197116"/>
                  </a:lnTo>
                  <a:lnTo>
                    <a:pt x="9259659" y="482"/>
                  </a:lnTo>
                  <a:lnTo>
                    <a:pt x="9252928" y="482"/>
                  </a:lnTo>
                  <a:lnTo>
                    <a:pt x="9252928" y="4599940"/>
                  </a:lnTo>
                  <a:lnTo>
                    <a:pt x="8819439" y="4599940"/>
                  </a:lnTo>
                  <a:lnTo>
                    <a:pt x="8819439" y="4165866"/>
                  </a:lnTo>
                  <a:lnTo>
                    <a:pt x="9252928" y="4165866"/>
                  </a:lnTo>
                  <a:lnTo>
                    <a:pt x="9252928" y="4159148"/>
                  </a:lnTo>
                  <a:lnTo>
                    <a:pt x="8819439" y="4159148"/>
                  </a:lnTo>
                  <a:lnTo>
                    <a:pt x="8819439" y="3725659"/>
                  </a:lnTo>
                  <a:lnTo>
                    <a:pt x="9252928" y="3725659"/>
                  </a:lnTo>
                  <a:lnTo>
                    <a:pt x="9252928" y="3718928"/>
                  </a:lnTo>
                  <a:lnTo>
                    <a:pt x="8819439" y="3718928"/>
                  </a:lnTo>
                  <a:lnTo>
                    <a:pt x="8819439" y="3285401"/>
                  </a:lnTo>
                  <a:lnTo>
                    <a:pt x="9252928" y="3285401"/>
                  </a:lnTo>
                  <a:lnTo>
                    <a:pt x="9252928" y="3278670"/>
                  </a:lnTo>
                  <a:lnTo>
                    <a:pt x="8819439" y="3278670"/>
                  </a:lnTo>
                  <a:lnTo>
                    <a:pt x="8819439" y="2845181"/>
                  </a:lnTo>
                  <a:lnTo>
                    <a:pt x="9252928" y="2845181"/>
                  </a:lnTo>
                  <a:lnTo>
                    <a:pt x="9252928" y="2838450"/>
                  </a:lnTo>
                  <a:lnTo>
                    <a:pt x="8819439" y="2838450"/>
                  </a:lnTo>
                  <a:lnTo>
                    <a:pt x="8819439" y="2404961"/>
                  </a:lnTo>
                  <a:lnTo>
                    <a:pt x="9252928" y="2404961"/>
                  </a:lnTo>
                  <a:lnTo>
                    <a:pt x="9252928" y="2398242"/>
                  </a:lnTo>
                  <a:lnTo>
                    <a:pt x="8819439" y="2398242"/>
                  </a:lnTo>
                  <a:lnTo>
                    <a:pt x="8819439" y="1964753"/>
                  </a:lnTo>
                  <a:lnTo>
                    <a:pt x="9252928" y="1964753"/>
                  </a:lnTo>
                  <a:lnTo>
                    <a:pt x="9252928" y="1958022"/>
                  </a:lnTo>
                  <a:lnTo>
                    <a:pt x="8819439" y="1958022"/>
                  </a:lnTo>
                  <a:lnTo>
                    <a:pt x="8819439" y="1524533"/>
                  </a:lnTo>
                  <a:lnTo>
                    <a:pt x="9252928" y="1524533"/>
                  </a:lnTo>
                  <a:lnTo>
                    <a:pt x="9252928" y="1517815"/>
                  </a:lnTo>
                  <a:lnTo>
                    <a:pt x="8819439" y="1517815"/>
                  </a:lnTo>
                  <a:lnTo>
                    <a:pt x="8819439" y="1084326"/>
                  </a:lnTo>
                  <a:lnTo>
                    <a:pt x="9252928" y="1084326"/>
                  </a:lnTo>
                  <a:lnTo>
                    <a:pt x="9252928" y="1077595"/>
                  </a:lnTo>
                  <a:lnTo>
                    <a:pt x="8819439" y="1077595"/>
                  </a:lnTo>
                  <a:lnTo>
                    <a:pt x="8819439" y="644055"/>
                  </a:lnTo>
                  <a:lnTo>
                    <a:pt x="9252928" y="644055"/>
                  </a:lnTo>
                  <a:lnTo>
                    <a:pt x="9252928" y="637336"/>
                  </a:lnTo>
                  <a:lnTo>
                    <a:pt x="8819439" y="637336"/>
                  </a:lnTo>
                  <a:lnTo>
                    <a:pt x="8819439" y="203847"/>
                  </a:lnTo>
                  <a:lnTo>
                    <a:pt x="9252928" y="203847"/>
                  </a:lnTo>
                  <a:lnTo>
                    <a:pt x="9252928" y="197116"/>
                  </a:lnTo>
                  <a:lnTo>
                    <a:pt x="8819439" y="197116"/>
                  </a:lnTo>
                  <a:lnTo>
                    <a:pt x="8819439" y="482"/>
                  </a:lnTo>
                  <a:lnTo>
                    <a:pt x="8812720" y="482"/>
                  </a:lnTo>
                  <a:lnTo>
                    <a:pt x="8812720" y="4599940"/>
                  </a:lnTo>
                  <a:lnTo>
                    <a:pt x="8379180" y="4599940"/>
                  </a:lnTo>
                  <a:lnTo>
                    <a:pt x="8379180" y="4165866"/>
                  </a:lnTo>
                  <a:lnTo>
                    <a:pt x="8812720" y="4165866"/>
                  </a:lnTo>
                  <a:lnTo>
                    <a:pt x="8812720" y="4159148"/>
                  </a:lnTo>
                  <a:lnTo>
                    <a:pt x="8379180" y="4159148"/>
                  </a:lnTo>
                  <a:lnTo>
                    <a:pt x="8379180" y="3725659"/>
                  </a:lnTo>
                  <a:lnTo>
                    <a:pt x="8812720" y="3725659"/>
                  </a:lnTo>
                  <a:lnTo>
                    <a:pt x="8812720" y="3718928"/>
                  </a:lnTo>
                  <a:lnTo>
                    <a:pt x="8379180" y="3718928"/>
                  </a:lnTo>
                  <a:lnTo>
                    <a:pt x="8379180" y="3285401"/>
                  </a:lnTo>
                  <a:lnTo>
                    <a:pt x="8812720" y="3285401"/>
                  </a:lnTo>
                  <a:lnTo>
                    <a:pt x="8812720" y="3278670"/>
                  </a:lnTo>
                  <a:lnTo>
                    <a:pt x="8379180" y="3278670"/>
                  </a:lnTo>
                  <a:lnTo>
                    <a:pt x="8379180" y="2845181"/>
                  </a:lnTo>
                  <a:lnTo>
                    <a:pt x="8812720" y="2845181"/>
                  </a:lnTo>
                  <a:lnTo>
                    <a:pt x="8812720" y="2838450"/>
                  </a:lnTo>
                  <a:lnTo>
                    <a:pt x="8379180" y="2838450"/>
                  </a:lnTo>
                  <a:lnTo>
                    <a:pt x="8379180" y="2404961"/>
                  </a:lnTo>
                  <a:lnTo>
                    <a:pt x="8812720" y="2404961"/>
                  </a:lnTo>
                  <a:lnTo>
                    <a:pt x="8812720" y="2398242"/>
                  </a:lnTo>
                  <a:lnTo>
                    <a:pt x="8379180" y="2398242"/>
                  </a:lnTo>
                  <a:lnTo>
                    <a:pt x="8379180" y="1964753"/>
                  </a:lnTo>
                  <a:lnTo>
                    <a:pt x="8812720" y="1964753"/>
                  </a:lnTo>
                  <a:lnTo>
                    <a:pt x="8812720" y="1958022"/>
                  </a:lnTo>
                  <a:lnTo>
                    <a:pt x="8379180" y="1958022"/>
                  </a:lnTo>
                  <a:lnTo>
                    <a:pt x="8379180" y="1524533"/>
                  </a:lnTo>
                  <a:lnTo>
                    <a:pt x="8812720" y="1524533"/>
                  </a:lnTo>
                  <a:lnTo>
                    <a:pt x="8812720" y="1517815"/>
                  </a:lnTo>
                  <a:lnTo>
                    <a:pt x="8379180" y="1517815"/>
                  </a:lnTo>
                  <a:lnTo>
                    <a:pt x="8379180" y="1084326"/>
                  </a:lnTo>
                  <a:lnTo>
                    <a:pt x="8812720" y="1084326"/>
                  </a:lnTo>
                  <a:lnTo>
                    <a:pt x="8812720" y="1077595"/>
                  </a:lnTo>
                  <a:lnTo>
                    <a:pt x="8379180" y="1077595"/>
                  </a:lnTo>
                  <a:lnTo>
                    <a:pt x="8379180" y="644055"/>
                  </a:lnTo>
                  <a:lnTo>
                    <a:pt x="8812720" y="644055"/>
                  </a:lnTo>
                  <a:lnTo>
                    <a:pt x="8812720" y="637336"/>
                  </a:lnTo>
                  <a:lnTo>
                    <a:pt x="8379180" y="637336"/>
                  </a:lnTo>
                  <a:lnTo>
                    <a:pt x="8379180" y="203847"/>
                  </a:lnTo>
                  <a:lnTo>
                    <a:pt x="8812720" y="203847"/>
                  </a:lnTo>
                  <a:lnTo>
                    <a:pt x="8812720" y="197116"/>
                  </a:lnTo>
                  <a:lnTo>
                    <a:pt x="8379180" y="197116"/>
                  </a:lnTo>
                  <a:lnTo>
                    <a:pt x="8379180" y="482"/>
                  </a:lnTo>
                  <a:lnTo>
                    <a:pt x="8372462" y="482"/>
                  </a:lnTo>
                  <a:lnTo>
                    <a:pt x="8372462" y="4599940"/>
                  </a:lnTo>
                  <a:lnTo>
                    <a:pt x="7938973" y="4599940"/>
                  </a:lnTo>
                  <a:lnTo>
                    <a:pt x="7938973" y="4165866"/>
                  </a:lnTo>
                  <a:lnTo>
                    <a:pt x="8372462" y="4165866"/>
                  </a:lnTo>
                  <a:lnTo>
                    <a:pt x="8372462" y="4159148"/>
                  </a:lnTo>
                  <a:lnTo>
                    <a:pt x="7938973" y="4159148"/>
                  </a:lnTo>
                  <a:lnTo>
                    <a:pt x="7938973" y="3725659"/>
                  </a:lnTo>
                  <a:lnTo>
                    <a:pt x="8372462" y="3725659"/>
                  </a:lnTo>
                  <a:lnTo>
                    <a:pt x="8372462" y="3718928"/>
                  </a:lnTo>
                  <a:lnTo>
                    <a:pt x="7938973" y="3718928"/>
                  </a:lnTo>
                  <a:lnTo>
                    <a:pt x="7938973" y="3285401"/>
                  </a:lnTo>
                  <a:lnTo>
                    <a:pt x="8372462" y="3285401"/>
                  </a:lnTo>
                  <a:lnTo>
                    <a:pt x="8372462" y="3278670"/>
                  </a:lnTo>
                  <a:lnTo>
                    <a:pt x="7938973" y="3278670"/>
                  </a:lnTo>
                  <a:lnTo>
                    <a:pt x="7938973" y="2845181"/>
                  </a:lnTo>
                  <a:lnTo>
                    <a:pt x="8372462" y="2845181"/>
                  </a:lnTo>
                  <a:lnTo>
                    <a:pt x="8372462" y="2838450"/>
                  </a:lnTo>
                  <a:lnTo>
                    <a:pt x="7938973" y="2838450"/>
                  </a:lnTo>
                  <a:lnTo>
                    <a:pt x="7938973" y="2404961"/>
                  </a:lnTo>
                  <a:lnTo>
                    <a:pt x="8372462" y="2404961"/>
                  </a:lnTo>
                  <a:lnTo>
                    <a:pt x="8372462" y="2398242"/>
                  </a:lnTo>
                  <a:lnTo>
                    <a:pt x="7938973" y="2398242"/>
                  </a:lnTo>
                  <a:lnTo>
                    <a:pt x="7938973" y="1964753"/>
                  </a:lnTo>
                  <a:lnTo>
                    <a:pt x="8372462" y="1964753"/>
                  </a:lnTo>
                  <a:lnTo>
                    <a:pt x="8372462" y="1958022"/>
                  </a:lnTo>
                  <a:lnTo>
                    <a:pt x="7938973" y="1958022"/>
                  </a:lnTo>
                  <a:lnTo>
                    <a:pt x="7938973" y="1524533"/>
                  </a:lnTo>
                  <a:lnTo>
                    <a:pt x="8372462" y="1524533"/>
                  </a:lnTo>
                  <a:lnTo>
                    <a:pt x="8372462" y="1517815"/>
                  </a:lnTo>
                  <a:lnTo>
                    <a:pt x="7938973" y="1517815"/>
                  </a:lnTo>
                  <a:lnTo>
                    <a:pt x="7938973" y="1084326"/>
                  </a:lnTo>
                  <a:lnTo>
                    <a:pt x="8372462" y="1084326"/>
                  </a:lnTo>
                  <a:lnTo>
                    <a:pt x="8372462" y="1077595"/>
                  </a:lnTo>
                  <a:lnTo>
                    <a:pt x="7938973" y="1077595"/>
                  </a:lnTo>
                  <a:lnTo>
                    <a:pt x="7938973" y="644055"/>
                  </a:lnTo>
                  <a:lnTo>
                    <a:pt x="8372462" y="644055"/>
                  </a:lnTo>
                  <a:lnTo>
                    <a:pt x="8372462" y="637336"/>
                  </a:lnTo>
                  <a:lnTo>
                    <a:pt x="7938973" y="637336"/>
                  </a:lnTo>
                  <a:lnTo>
                    <a:pt x="7938973" y="203847"/>
                  </a:lnTo>
                  <a:lnTo>
                    <a:pt x="8372462" y="203847"/>
                  </a:lnTo>
                  <a:lnTo>
                    <a:pt x="8372462" y="197116"/>
                  </a:lnTo>
                  <a:lnTo>
                    <a:pt x="7938973" y="197116"/>
                  </a:lnTo>
                  <a:lnTo>
                    <a:pt x="7938973" y="482"/>
                  </a:lnTo>
                  <a:lnTo>
                    <a:pt x="7932242" y="482"/>
                  </a:lnTo>
                  <a:lnTo>
                    <a:pt x="7932242" y="4599940"/>
                  </a:lnTo>
                  <a:lnTo>
                    <a:pt x="7498753" y="4599940"/>
                  </a:lnTo>
                  <a:lnTo>
                    <a:pt x="7498753" y="4165866"/>
                  </a:lnTo>
                  <a:lnTo>
                    <a:pt x="7932242" y="4165866"/>
                  </a:lnTo>
                  <a:lnTo>
                    <a:pt x="7932242" y="4159148"/>
                  </a:lnTo>
                  <a:lnTo>
                    <a:pt x="7498753" y="4159148"/>
                  </a:lnTo>
                  <a:lnTo>
                    <a:pt x="7498753" y="3725659"/>
                  </a:lnTo>
                  <a:lnTo>
                    <a:pt x="7932242" y="3725659"/>
                  </a:lnTo>
                  <a:lnTo>
                    <a:pt x="7932242" y="3718928"/>
                  </a:lnTo>
                  <a:lnTo>
                    <a:pt x="7498753" y="3718928"/>
                  </a:lnTo>
                  <a:lnTo>
                    <a:pt x="7498753" y="3285401"/>
                  </a:lnTo>
                  <a:lnTo>
                    <a:pt x="7932242" y="3285401"/>
                  </a:lnTo>
                  <a:lnTo>
                    <a:pt x="7932242" y="3278670"/>
                  </a:lnTo>
                  <a:lnTo>
                    <a:pt x="7498753" y="3278670"/>
                  </a:lnTo>
                  <a:lnTo>
                    <a:pt x="7498753" y="2845181"/>
                  </a:lnTo>
                  <a:lnTo>
                    <a:pt x="7932242" y="2845181"/>
                  </a:lnTo>
                  <a:lnTo>
                    <a:pt x="7932242" y="2838450"/>
                  </a:lnTo>
                  <a:lnTo>
                    <a:pt x="7498753" y="2838450"/>
                  </a:lnTo>
                  <a:lnTo>
                    <a:pt x="7498753" y="2404961"/>
                  </a:lnTo>
                  <a:lnTo>
                    <a:pt x="7932242" y="2404961"/>
                  </a:lnTo>
                  <a:lnTo>
                    <a:pt x="7932242" y="2398242"/>
                  </a:lnTo>
                  <a:lnTo>
                    <a:pt x="7498753" y="2398242"/>
                  </a:lnTo>
                  <a:lnTo>
                    <a:pt x="7498753" y="1964753"/>
                  </a:lnTo>
                  <a:lnTo>
                    <a:pt x="7932242" y="1964753"/>
                  </a:lnTo>
                  <a:lnTo>
                    <a:pt x="7932242" y="1958022"/>
                  </a:lnTo>
                  <a:lnTo>
                    <a:pt x="7498753" y="1958022"/>
                  </a:lnTo>
                  <a:lnTo>
                    <a:pt x="7498753" y="1524533"/>
                  </a:lnTo>
                  <a:lnTo>
                    <a:pt x="7932242" y="1524533"/>
                  </a:lnTo>
                  <a:lnTo>
                    <a:pt x="7932242" y="1517815"/>
                  </a:lnTo>
                  <a:lnTo>
                    <a:pt x="7498753" y="1517815"/>
                  </a:lnTo>
                  <a:lnTo>
                    <a:pt x="7498753" y="1084326"/>
                  </a:lnTo>
                  <a:lnTo>
                    <a:pt x="7932242" y="1084326"/>
                  </a:lnTo>
                  <a:lnTo>
                    <a:pt x="7932242" y="1077595"/>
                  </a:lnTo>
                  <a:lnTo>
                    <a:pt x="7498753" y="1077595"/>
                  </a:lnTo>
                  <a:lnTo>
                    <a:pt x="7498753" y="644055"/>
                  </a:lnTo>
                  <a:lnTo>
                    <a:pt x="7932242" y="644055"/>
                  </a:lnTo>
                  <a:lnTo>
                    <a:pt x="7932242" y="637336"/>
                  </a:lnTo>
                  <a:lnTo>
                    <a:pt x="7498753" y="637336"/>
                  </a:lnTo>
                  <a:lnTo>
                    <a:pt x="7498753" y="203847"/>
                  </a:lnTo>
                  <a:lnTo>
                    <a:pt x="7932242" y="203847"/>
                  </a:lnTo>
                  <a:lnTo>
                    <a:pt x="7932242" y="197116"/>
                  </a:lnTo>
                  <a:lnTo>
                    <a:pt x="7498753" y="197116"/>
                  </a:lnTo>
                  <a:lnTo>
                    <a:pt x="7498753" y="482"/>
                  </a:lnTo>
                  <a:lnTo>
                    <a:pt x="7492022" y="482"/>
                  </a:lnTo>
                  <a:lnTo>
                    <a:pt x="7492022" y="4599940"/>
                  </a:lnTo>
                  <a:lnTo>
                    <a:pt x="7058533" y="4599940"/>
                  </a:lnTo>
                  <a:lnTo>
                    <a:pt x="7058533" y="4165866"/>
                  </a:lnTo>
                  <a:lnTo>
                    <a:pt x="7492022" y="4165866"/>
                  </a:lnTo>
                  <a:lnTo>
                    <a:pt x="7492022" y="4159148"/>
                  </a:lnTo>
                  <a:lnTo>
                    <a:pt x="7058533" y="4159148"/>
                  </a:lnTo>
                  <a:lnTo>
                    <a:pt x="7058533" y="3725659"/>
                  </a:lnTo>
                  <a:lnTo>
                    <a:pt x="7492022" y="3725659"/>
                  </a:lnTo>
                  <a:lnTo>
                    <a:pt x="7492022" y="3718928"/>
                  </a:lnTo>
                  <a:lnTo>
                    <a:pt x="7058533" y="3718928"/>
                  </a:lnTo>
                  <a:lnTo>
                    <a:pt x="7058533" y="3285401"/>
                  </a:lnTo>
                  <a:lnTo>
                    <a:pt x="7492022" y="3285401"/>
                  </a:lnTo>
                  <a:lnTo>
                    <a:pt x="7492022" y="3278670"/>
                  </a:lnTo>
                  <a:lnTo>
                    <a:pt x="7058533" y="3278670"/>
                  </a:lnTo>
                  <a:lnTo>
                    <a:pt x="7058533" y="2845181"/>
                  </a:lnTo>
                  <a:lnTo>
                    <a:pt x="7492022" y="2845181"/>
                  </a:lnTo>
                  <a:lnTo>
                    <a:pt x="7492022" y="2838450"/>
                  </a:lnTo>
                  <a:lnTo>
                    <a:pt x="7058533" y="2838450"/>
                  </a:lnTo>
                  <a:lnTo>
                    <a:pt x="7058533" y="2404961"/>
                  </a:lnTo>
                  <a:lnTo>
                    <a:pt x="7492022" y="2404961"/>
                  </a:lnTo>
                  <a:lnTo>
                    <a:pt x="7492022" y="2398242"/>
                  </a:lnTo>
                  <a:lnTo>
                    <a:pt x="7058533" y="2398242"/>
                  </a:lnTo>
                  <a:lnTo>
                    <a:pt x="7058533" y="1964753"/>
                  </a:lnTo>
                  <a:lnTo>
                    <a:pt x="7492022" y="1964753"/>
                  </a:lnTo>
                  <a:lnTo>
                    <a:pt x="7492022" y="1958022"/>
                  </a:lnTo>
                  <a:lnTo>
                    <a:pt x="7058533" y="1958022"/>
                  </a:lnTo>
                  <a:lnTo>
                    <a:pt x="7058533" y="1524533"/>
                  </a:lnTo>
                  <a:lnTo>
                    <a:pt x="7492022" y="1524533"/>
                  </a:lnTo>
                  <a:lnTo>
                    <a:pt x="7492022" y="1517815"/>
                  </a:lnTo>
                  <a:lnTo>
                    <a:pt x="7058533" y="1517815"/>
                  </a:lnTo>
                  <a:lnTo>
                    <a:pt x="7058533" y="1084326"/>
                  </a:lnTo>
                  <a:lnTo>
                    <a:pt x="7492022" y="1084326"/>
                  </a:lnTo>
                  <a:lnTo>
                    <a:pt x="7492022" y="1077595"/>
                  </a:lnTo>
                  <a:lnTo>
                    <a:pt x="7058533" y="1077595"/>
                  </a:lnTo>
                  <a:lnTo>
                    <a:pt x="7058533" y="644055"/>
                  </a:lnTo>
                  <a:lnTo>
                    <a:pt x="7492022" y="644055"/>
                  </a:lnTo>
                  <a:lnTo>
                    <a:pt x="7492022" y="637336"/>
                  </a:lnTo>
                  <a:lnTo>
                    <a:pt x="7058533" y="637336"/>
                  </a:lnTo>
                  <a:lnTo>
                    <a:pt x="7058533" y="203847"/>
                  </a:lnTo>
                  <a:lnTo>
                    <a:pt x="7492022" y="203847"/>
                  </a:lnTo>
                  <a:lnTo>
                    <a:pt x="7492022" y="197116"/>
                  </a:lnTo>
                  <a:lnTo>
                    <a:pt x="7058533" y="197116"/>
                  </a:lnTo>
                  <a:lnTo>
                    <a:pt x="7058533" y="482"/>
                  </a:lnTo>
                  <a:lnTo>
                    <a:pt x="7051815" y="482"/>
                  </a:lnTo>
                  <a:lnTo>
                    <a:pt x="7051815" y="4599940"/>
                  </a:lnTo>
                  <a:lnTo>
                    <a:pt x="6618325" y="4599940"/>
                  </a:lnTo>
                  <a:lnTo>
                    <a:pt x="6618325" y="4165866"/>
                  </a:lnTo>
                  <a:lnTo>
                    <a:pt x="7051815" y="4165866"/>
                  </a:lnTo>
                  <a:lnTo>
                    <a:pt x="7051815" y="4159148"/>
                  </a:lnTo>
                  <a:lnTo>
                    <a:pt x="6618325" y="4159148"/>
                  </a:lnTo>
                  <a:lnTo>
                    <a:pt x="6618325" y="3725659"/>
                  </a:lnTo>
                  <a:lnTo>
                    <a:pt x="7051815" y="3725659"/>
                  </a:lnTo>
                  <a:lnTo>
                    <a:pt x="7051815" y="3718928"/>
                  </a:lnTo>
                  <a:lnTo>
                    <a:pt x="6618325" y="3718928"/>
                  </a:lnTo>
                  <a:lnTo>
                    <a:pt x="6618325" y="3285401"/>
                  </a:lnTo>
                  <a:lnTo>
                    <a:pt x="7051815" y="3285401"/>
                  </a:lnTo>
                  <a:lnTo>
                    <a:pt x="7051815" y="3278670"/>
                  </a:lnTo>
                  <a:lnTo>
                    <a:pt x="6618325" y="3278670"/>
                  </a:lnTo>
                  <a:lnTo>
                    <a:pt x="6618325" y="2845181"/>
                  </a:lnTo>
                  <a:lnTo>
                    <a:pt x="7051815" y="2845181"/>
                  </a:lnTo>
                  <a:lnTo>
                    <a:pt x="7051815" y="2838450"/>
                  </a:lnTo>
                  <a:lnTo>
                    <a:pt x="6618325" y="2838450"/>
                  </a:lnTo>
                  <a:lnTo>
                    <a:pt x="6618325" y="2404961"/>
                  </a:lnTo>
                  <a:lnTo>
                    <a:pt x="7051815" y="2404961"/>
                  </a:lnTo>
                  <a:lnTo>
                    <a:pt x="7051815" y="2398242"/>
                  </a:lnTo>
                  <a:lnTo>
                    <a:pt x="6618325" y="2398242"/>
                  </a:lnTo>
                  <a:lnTo>
                    <a:pt x="6618325" y="1964753"/>
                  </a:lnTo>
                  <a:lnTo>
                    <a:pt x="7051815" y="1964753"/>
                  </a:lnTo>
                  <a:lnTo>
                    <a:pt x="7051815" y="1958022"/>
                  </a:lnTo>
                  <a:lnTo>
                    <a:pt x="6618325" y="1958022"/>
                  </a:lnTo>
                  <a:lnTo>
                    <a:pt x="6618325" y="1524533"/>
                  </a:lnTo>
                  <a:lnTo>
                    <a:pt x="7051815" y="1524533"/>
                  </a:lnTo>
                  <a:lnTo>
                    <a:pt x="7051815" y="1517815"/>
                  </a:lnTo>
                  <a:lnTo>
                    <a:pt x="6618325" y="1517815"/>
                  </a:lnTo>
                  <a:lnTo>
                    <a:pt x="6618325" y="1084326"/>
                  </a:lnTo>
                  <a:lnTo>
                    <a:pt x="7051815" y="1084326"/>
                  </a:lnTo>
                  <a:lnTo>
                    <a:pt x="7051815" y="1077595"/>
                  </a:lnTo>
                  <a:lnTo>
                    <a:pt x="6618325" y="1077595"/>
                  </a:lnTo>
                  <a:lnTo>
                    <a:pt x="6618325" y="644055"/>
                  </a:lnTo>
                  <a:lnTo>
                    <a:pt x="7051815" y="644055"/>
                  </a:lnTo>
                  <a:lnTo>
                    <a:pt x="7051815" y="637336"/>
                  </a:lnTo>
                  <a:lnTo>
                    <a:pt x="6618325" y="637336"/>
                  </a:lnTo>
                  <a:lnTo>
                    <a:pt x="6618325" y="203847"/>
                  </a:lnTo>
                  <a:lnTo>
                    <a:pt x="7051815" y="203847"/>
                  </a:lnTo>
                  <a:lnTo>
                    <a:pt x="7051815" y="197116"/>
                  </a:lnTo>
                  <a:lnTo>
                    <a:pt x="6618325" y="197116"/>
                  </a:lnTo>
                  <a:lnTo>
                    <a:pt x="6618325" y="482"/>
                  </a:lnTo>
                  <a:lnTo>
                    <a:pt x="6611594" y="482"/>
                  </a:lnTo>
                  <a:lnTo>
                    <a:pt x="6611594" y="4599940"/>
                  </a:lnTo>
                  <a:lnTo>
                    <a:pt x="6178105" y="4599940"/>
                  </a:lnTo>
                  <a:lnTo>
                    <a:pt x="6178105" y="4165866"/>
                  </a:lnTo>
                  <a:lnTo>
                    <a:pt x="6611594" y="4165866"/>
                  </a:lnTo>
                  <a:lnTo>
                    <a:pt x="6611594" y="4159148"/>
                  </a:lnTo>
                  <a:lnTo>
                    <a:pt x="6178105" y="4159148"/>
                  </a:lnTo>
                  <a:lnTo>
                    <a:pt x="6178105" y="3725659"/>
                  </a:lnTo>
                  <a:lnTo>
                    <a:pt x="6611594" y="3725659"/>
                  </a:lnTo>
                  <a:lnTo>
                    <a:pt x="6611594" y="3718928"/>
                  </a:lnTo>
                  <a:lnTo>
                    <a:pt x="6178105" y="3718928"/>
                  </a:lnTo>
                  <a:lnTo>
                    <a:pt x="6178105" y="3285401"/>
                  </a:lnTo>
                  <a:lnTo>
                    <a:pt x="6611594" y="3285401"/>
                  </a:lnTo>
                  <a:lnTo>
                    <a:pt x="6611594" y="3278670"/>
                  </a:lnTo>
                  <a:lnTo>
                    <a:pt x="6178105" y="3278670"/>
                  </a:lnTo>
                  <a:lnTo>
                    <a:pt x="6178105" y="2845181"/>
                  </a:lnTo>
                  <a:lnTo>
                    <a:pt x="6611594" y="2845181"/>
                  </a:lnTo>
                  <a:lnTo>
                    <a:pt x="6611594" y="2838450"/>
                  </a:lnTo>
                  <a:lnTo>
                    <a:pt x="6178105" y="2838450"/>
                  </a:lnTo>
                  <a:lnTo>
                    <a:pt x="6178105" y="2404961"/>
                  </a:lnTo>
                  <a:lnTo>
                    <a:pt x="6611594" y="2404961"/>
                  </a:lnTo>
                  <a:lnTo>
                    <a:pt x="6611594" y="2398242"/>
                  </a:lnTo>
                  <a:lnTo>
                    <a:pt x="6178105" y="2398242"/>
                  </a:lnTo>
                  <a:lnTo>
                    <a:pt x="6178105" y="1964753"/>
                  </a:lnTo>
                  <a:lnTo>
                    <a:pt x="6611594" y="1964753"/>
                  </a:lnTo>
                  <a:lnTo>
                    <a:pt x="6611594" y="1958022"/>
                  </a:lnTo>
                  <a:lnTo>
                    <a:pt x="6178105" y="1958022"/>
                  </a:lnTo>
                  <a:lnTo>
                    <a:pt x="6178105" y="1524533"/>
                  </a:lnTo>
                  <a:lnTo>
                    <a:pt x="6611594" y="1524533"/>
                  </a:lnTo>
                  <a:lnTo>
                    <a:pt x="6611594" y="1517815"/>
                  </a:lnTo>
                  <a:lnTo>
                    <a:pt x="6178105" y="1517815"/>
                  </a:lnTo>
                  <a:lnTo>
                    <a:pt x="6178105" y="1084326"/>
                  </a:lnTo>
                  <a:lnTo>
                    <a:pt x="6611594" y="1084326"/>
                  </a:lnTo>
                  <a:lnTo>
                    <a:pt x="6611594" y="1077595"/>
                  </a:lnTo>
                  <a:lnTo>
                    <a:pt x="6178105" y="1077595"/>
                  </a:lnTo>
                  <a:lnTo>
                    <a:pt x="6178105" y="644055"/>
                  </a:lnTo>
                  <a:lnTo>
                    <a:pt x="6611594" y="644055"/>
                  </a:lnTo>
                  <a:lnTo>
                    <a:pt x="6611594" y="637336"/>
                  </a:lnTo>
                  <a:lnTo>
                    <a:pt x="6178105" y="637336"/>
                  </a:lnTo>
                  <a:lnTo>
                    <a:pt x="6178105" y="203847"/>
                  </a:lnTo>
                  <a:lnTo>
                    <a:pt x="6611594" y="203847"/>
                  </a:lnTo>
                  <a:lnTo>
                    <a:pt x="6611594" y="197116"/>
                  </a:lnTo>
                  <a:lnTo>
                    <a:pt x="6178105" y="197116"/>
                  </a:lnTo>
                  <a:lnTo>
                    <a:pt x="6178105" y="482"/>
                  </a:lnTo>
                  <a:lnTo>
                    <a:pt x="6171387" y="482"/>
                  </a:lnTo>
                  <a:lnTo>
                    <a:pt x="6171387" y="4599940"/>
                  </a:lnTo>
                  <a:lnTo>
                    <a:pt x="5737847" y="4599940"/>
                  </a:lnTo>
                  <a:lnTo>
                    <a:pt x="5737847" y="4165866"/>
                  </a:lnTo>
                  <a:lnTo>
                    <a:pt x="6171387" y="4165866"/>
                  </a:lnTo>
                  <a:lnTo>
                    <a:pt x="6171387" y="4159148"/>
                  </a:lnTo>
                  <a:lnTo>
                    <a:pt x="5737847" y="4159148"/>
                  </a:lnTo>
                  <a:lnTo>
                    <a:pt x="5737847" y="3725659"/>
                  </a:lnTo>
                  <a:lnTo>
                    <a:pt x="6171387" y="3725659"/>
                  </a:lnTo>
                  <a:lnTo>
                    <a:pt x="6171387" y="3718928"/>
                  </a:lnTo>
                  <a:lnTo>
                    <a:pt x="5737847" y="3718928"/>
                  </a:lnTo>
                  <a:lnTo>
                    <a:pt x="5737847" y="3285401"/>
                  </a:lnTo>
                  <a:lnTo>
                    <a:pt x="6171387" y="3285401"/>
                  </a:lnTo>
                  <a:lnTo>
                    <a:pt x="6171387" y="3278670"/>
                  </a:lnTo>
                  <a:lnTo>
                    <a:pt x="5737847" y="3278670"/>
                  </a:lnTo>
                  <a:lnTo>
                    <a:pt x="5737847" y="2845181"/>
                  </a:lnTo>
                  <a:lnTo>
                    <a:pt x="6171387" y="2845181"/>
                  </a:lnTo>
                  <a:lnTo>
                    <a:pt x="6171387" y="2838450"/>
                  </a:lnTo>
                  <a:lnTo>
                    <a:pt x="5737847" y="2838450"/>
                  </a:lnTo>
                  <a:lnTo>
                    <a:pt x="5737847" y="2404961"/>
                  </a:lnTo>
                  <a:lnTo>
                    <a:pt x="6171387" y="2404961"/>
                  </a:lnTo>
                  <a:lnTo>
                    <a:pt x="6171387" y="2398242"/>
                  </a:lnTo>
                  <a:lnTo>
                    <a:pt x="5737847" y="2398242"/>
                  </a:lnTo>
                  <a:lnTo>
                    <a:pt x="5737847" y="1964753"/>
                  </a:lnTo>
                  <a:lnTo>
                    <a:pt x="6171387" y="1964753"/>
                  </a:lnTo>
                  <a:lnTo>
                    <a:pt x="6171387" y="1958022"/>
                  </a:lnTo>
                  <a:lnTo>
                    <a:pt x="5737847" y="1958022"/>
                  </a:lnTo>
                  <a:lnTo>
                    <a:pt x="5737847" y="1524533"/>
                  </a:lnTo>
                  <a:lnTo>
                    <a:pt x="6171387" y="1524533"/>
                  </a:lnTo>
                  <a:lnTo>
                    <a:pt x="6171387" y="1517815"/>
                  </a:lnTo>
                  <a:lnTo>
                    <a:pt x="5737847" y="1517815"/>
                  </a:lnTo>
                  <a:lnTo>
                    <a:pt x="5737847" y="1084326"/>
                  </a:lnTo>
                  <a:lnTo>
                    <a:pt x="6171387" y="1084326"/>
                  </a:lnTo>
                  <a:lnTo>
                    <a:pt x="6171387" y="1077595"/>
                  </a:lnTo>
                  <a:lnTo>
                    <a:pt x="5737847" y="1077595"/>
                  </a:lnTo>
                  <a:lnTo>
                    <a:pt x="5737847" y="644055"/>
                  </a:lnTo>
                  <a:lnTo>
                    <a:pt x="6171387" y="644055"/>
                  </a:lnTo>
                  <a:lnTo>
                    <a:pt x="6171387" y="637336"/>
                  </a:lnTo>
                  <a:lnTo>
                    <a:pt x="5737847" y="637336"/>
                  </a:lnTo>
                  <a:lnTo>
                    <a:pt x="5737847" y="203847"/>
                  </a:lnTo>
                  <a:lnTo>
                    <a:pt x="6171387" y="203847"/>
                  </a:lnTo>
                  <a:lnTo>
                    <a:pt x="6171387" y="197116"/>
                  </a:lnTo>
                  <a:lnTo>
                    <a:pt x="5737847" y="197116"/>
                  </a:lnTo>
                  <a:lnTo>
                    <a:pt x="5737847" y="482"/>
                  </a:lnTo>
                  <a:lnTo>
                    <a:pt x="5731129" y="482"/>
                  </a:lnTo>
                  <a:lnTo>
                    <a:pt x="5731129" y="4599940"/>
                  </a:lnTo>
                  <a:lnTo>
                    <a:pt x="5297627" y="4599940"/>
                  </a:lnTo>
                  <a:lnTo>
                    <a:pt x="5297627" y="4165866"/>
                  </a:lnTo>
                  <a:lnTo>
                    <a:pt x="5731129" y="4165866"/>
                  </a:lnTo>
                  <a:lnTo>
                    <a:pt x="5731129" y="4159148"/>
                  </a:lnTo>
                  <a:lnTo>
                    <a:pt x="5297627" y="4159148"/>
                  </a:lnTo>
                  <a:lnTo>
                    <a:pt x="5297627" y="3725659"/>
                  </a:lnTo>
                  <a:lnTo>
                    <a:pt x="5731129" y="3725659"/>
                  </a:lnTo>
                  <a:lnTo>
                    <a:pt x="5731129" y="3718928"/>
                  </a:lnTo>
                  <a:lnTo>
                    <a:pt x="5297627" y="3718928"/>
                  </a:lnTo>
                  <a:lnTo>
                    <a:pt x="5297627" y="3285401"/>
                  </a:lnTo>
                  <a:lnTo>
                    <a:pt x="5731129" y="3285401"/>
                  </a:lnTo>
                  <a:lnTo>
                    <a:pt x="5731129" y="3278670"/>
                  </a:lnTo>
                  <a:lnTo>
                    <a:pt x="5297627" y="3278670"/>
                  </a:lnTo>
                  <a:lnTo>
                    <a:pt x="5297627" y="2845181"/>
                  </a:lnTo>
                  <a:lnTo>
                    <a:pt x="5731129" y="2845181"/>
                  </a:lnTo>
                  <a:lnTo>
                    <a:pt x="5731129" y="2838450"/>
                  </a:lnTo>
                  <a:lnTo>
                    <a:pt x="5297627" y="2838450"/>
                  </a:lnTo>
                  <a:lnTo>
                    <a:pt x="5297627" y="2404961"/>
                  </a:lnTo>
                  <a:lnTo>
                    <a:pt x="5731129" y="2404961"/>
                  </a:lnTo>
                  <a:lnTo>
                    <a:pt x="5731129" y="2398242"/>
                  </a:lnTo>
                  <a:lnTo>
                    <a:pt x="5297627" y="2398242"/>
                  </a:lnTo>
                  <a:lnTo>
                    <a:pt x="5297627" y="1964753"/>
                  </a:lnTo>
                  <a:lnTo>
                    <a:pt x="5731129" y="1964753"/>
                  </a:lnTo>
                  <a:lnTo>
                    <a:pt x="5731129" y="1958022"/>
                  </a:lnTo>
                  <a:lnTo>
                    <a:pt x="5297627" y="1958022"/>
                  </a:lnTo>
                  <a:lnTo>
                    <a:pt x="5297627" y="1524533"/>
                  </a:lnTo>
                  <a:lnTo>
                    <a:pt x="5731129" y="1524533"/>
                  </a:lnTo>
                  <a:lnTo>
                    <a:pt x="5731129" y="1517815"/>
                  </a:lnTo>
                  <a:lnTo>
                    <a:pt x="5297627" y="1517815"/>
                  </a:lnTo>
                  <a:lnTo>
                    <a:pt x="5297627" y="1084326"/>
                  </a:lnTo>
                  <a:lnTo>
                    <a:pt x="5731129" y="1084326"/>
                  </a:lnTo>
                  <a:lnTo>
                    <a:pt x="5731129" y="1077595"/>
                  </a:lnTo>
                  <a:lnTo>
                    <a:pt x="5297627" y="1077595"/>
                  </a:lnTo>
                  <a:lnTo>
                    <a:pt x="5297627" y="644055"/>
                  </a:lnTo>
                  <a:lnTo>
                    <a:pt x="5731129" y="644055"/>
                  </a:lnTo>
                  <a:lnTo>
                    <a:pt x="5731129" y="637336"/>
                  </a:lnTo>
                  <a:lnTo>
                    <a:pt x="5297627" y="637336"/>
                  </a:lnTo>
                  <a:lnTo>
                    <a:pt x="5297627" y="203847"/>
                  </a:lnTo>
                  <a:lnTo>
                    <a:pt x="5731129" y="203847"/>
                  </a:lnTo>
                  <a:lnTo>
                    <a:pt x="5731129" y="197116"/>
                  </a:lnTo>
                  <a:lnTo>
                    <a:pt x="5297627" y="197116"/>
                  </a:lnTo>
                  <a:lnTo>
                    <a:pt x="5297627" y="482"/>
                  </a:lnTo>
                  <a:lnTo>
                    <a:pt x="5290909" y="482"/>
                  </a:lnTo>
                  <a:lnTo>
                    <a:pt x="5290909" y="4599940"/>
                  </a:lnTo>
                  <a:lnTo>
                    <a:pt x="4857420" y="4599940"/>
                  </a:lnTo>
                  <a:lnTo>
                    <a:pt x="4857420" y="4165866"/>
                  </a:lnTo>
                  <a:lnTo>
                    <a:pt x="5290909" y="4165866"/>
                  </a:lnTo>
                  <a:lnTo>
                    <a:pt x="5290909" y="4159148"/>
                  </a:lnTo>
                  <a:lnTo>
                    <a:pt x="4857420" y="4159148"/>
                  </a:lnTo>
                  <a:lnTo>
                    <a:pt x="4857420" y="3725659"/>
                  </a:lnTo>
                  <a:lnTo>
                    <a:pt x="5290909" y="3725659"/>
                  </a:lnTo>
                  <a:lnTo>
                    <a:pt x="5290909" y="3718928"/>
                  </a:lnTo>
                  <a:lnTo>
                    <a:pt x="4857420" y="3718928"/>
                  </a:lnTo>
                  <a:lnTo>
                    <a:pt x="4857420" y="3285401"/>
                  </a:lnTo>
                  <a:lnTo>
                    <a:pt x="5290909" y="3285401"/>
                  </a:lnTo>
                  <a:lnTo>
                    <a:pt x="5290909" y="3278670"/>
                  </a:lnTo>
                  <a:lnTo>
                    <a:pt x="4857420" y="3278670"/>
                  </a:lnTo>
                  <a:lnTo>
                    <a:pt x="4857420" y="2845181"/>
                  </a:lnTo>
                  <a:lnTo>
                    <a:pt x="5290909" y="2845181"/>
                  </a:lnTo>
                  <a:lnTo>
                    <a:pt x="5290909" y="2838450"/>
                  </a:lnTo>
                  <a:lnTo>
                    <a:pt x="4857420" y="2838450"/>
                  </a:lnTo>
                  <a:lnTo>
                    <a:pt x="4857420" y="2404961"/>
                  </a:lnTo>
                  <a:lnTo>
                    <a:pt x="5290909" y="2404961"/>
                  </a:lnTo>
                  <a:lnTo>
                    <a:pt x="5290909" y="2398242"/>
                  </a:lnTo>
                  <a:lnTo>
                    <a:pt x="4857420" y="2398242"/>
                  </a:lnTo>
                  <a:lnTo>
                    <a:pt x="4857420" y="1964753"/>
                  </a:lnTo>
                  <a:lnTo>
                    <a:pt x="5290909" y="1964753"/>
                  </a:lnTo>
                  <a:lnTo>
                    <a:pt x="5290909" y="1958022"/>
                  </a:lnTo>
                  <a:lnTo>
                    <a:pt x="4857420" y="1958022"/>
                  </a:lnTo>
                  <a:lnTo>
                    <a:pt x="4857420" y="1524533"/>
                  </a:lnTo>
                  <a:lnTo>
                    <a:pt x="5290909" y="1524533"/>
                  </a:lnTo>
                  <a:lnTo>
                    <a:pt x="5290909" y="1517815"/>
                  </a:lnTo>
                  <a:lnTo>
                    <a:pt x="4857420" y="1517815"/>
                  </a:lnTo>
                  <a:lnTo>
                    <a:pt x="4857420" y="1084326"/>
                  </a:lnTo>
                  <a:lnTo>
                    <a:pt x="5290909" y="1084326"/>
                  </a:lnTo>
                  <a:lnTo>
                    <a:pt x="5290909" y="1077595"/>
                  </a:lnTo>
                  <a:lnTo>
                    <a:pt x="4857420" y="1077595"/>
                  </a:lnTo>
                  <a:lnTo>
                    <a:pt x="4857420" y="644055"/>
                  </a:lnTo>
                  <a:lnTo>
                    <a:pt x="5290909" y="644055"/>
                  </a:lnTo>
                  <a:lnTo>
                    <a:pt x="5290909" y="637336"/>
                  </a:lnTo>
                  <a:lnTo>
                    <a:pt x="4857420" y="637336"/>
                  </a:lnTo>
                  <a:lnTo>
                    <a:pt x="4857420" y="203847"/>
                  </a:lnTo>
                  <a:lnTo>
                    <a:pt x="5290909" y="203847"/>
                  </a:lnTo>
                  <a:lnTo>
                    <a:pt x="5290909" y="197116"/>
                  </a:lnTo>
                  <a:lnTo>
                    <a:pt x="4857420" y="197116"/>
                  </a:lnTo>
                  <a:lnTo>
                    <a:pt x="4857420" y="0"/>
                  </a:lnTo>
                  <a:lnTo>
                    <a:pt x="4850689" y="0"/>
                  </a:lnTo>
                  <a:lnTo>
                    <a:pt x="4850689" y="4599940"/>
                  </a:lnTo>
                  <a:lnTo>
                    <a:pt x="4850689" y="4606290"/>
                  </a:lnTo>
                  <a:lnTo>
                    <a:pt x="9699650" y="4606290"/>
                  </a:lnTo>
                  <a:lnTo>
                    <a:pt x="9699650" y="4599940"/>
                  </a:lnTo>
                  <a:lnTo>
                    <a:pt x="9259659" y="4599940"/>
                  </a:lnTo>
                  <a:lnTo>
                    <a:pt x="9259659" y="4165866"/>
                  </a:lnTo>
                  <a:lnTo>
                    <a:pt x="9693148" y="4165866"/>
                  </a:lnTo>
                  <a:lnTo>
                    <a:pt x="9693148" y="4599356"/>
                  </a:lnTo>
                  <a:lnTo>
                    <a:pt x="9699650" y="4599356"/>
                  </a:lnTo>
                  <a:lnTo>
                    <a:pt x="9699650" y="482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7352" y="96672"/>
              <a:ext cx="6212051" cy="3860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0532" y="2639420"/>
            <a:ext cx="50876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200" dirty="0">
                <a:latin typeface="Trebuchet MS"/>
                <a:cs typeface="Trebuchet MS"/>
              </a:rPr>
              <a:t>Функционал</a:t>
            </a:r>
            <a:r>
              <a:rPr sz="3050" b="1" spc="-180" dirty="0">
                <a:latin typeface="Trebuchet MS"/>
                <a:cs typeface="Trebuchet MS"/>
              </a:rPr>
              <a:t> </a:t>
            </a:r>
            <a:r>
              <a:rPr sz="3050" b="1" spc="215" dirty="0">
                <a:latin typeface="Trebuchet MS"/>
                <a:cs typeface="Trebuchet MS"/>
              </a:rPr>
              <a:t>программы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5288" y="4606897"/>
            <a:ext cx="17177385" cy="5509260"/>
            <a:chOff x="645288" y="4606897"/>
            <a:chExt cx="17177385" cy="55092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4059" y="4606897"/>
              <a:ext cx="8498155" cy="55086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288" y="4606897"/>
              <a:ext cx="8498156" cy="5508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194" y="4936548"/>
              <a:ext cx="7065879" cy="4321618"/>
            </a:xfrm>
            <a:prstGeom prst="rect">
              <a:avLst/>
            </a:prstGeom>
          </p:spPr>
        </p:pic>
      </p:grpSp>
      <p:pic>
        <p:nvPicPr>
          <p:cNvPr id="16386" name="Picture 2" descr="\\iscsi\profiles\Voronkovava\Desktop\Розовый и Красный Дигитализм Будешь моей валентинкой Предложение Презентация о любви\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" y="0"/>
            <a:ext cx="18288000" cy="10287635"/>
            <a:chOff x="485" y="0"/>
            <a:chExt cx="18288000" cy="10287635"/>
          </a:xfrm>
        </p:grpSpPr>
        <p:sp>
          <p:nvSpPr>
            <p:cNvPr id="3" name="object 3"/>
            <p:cNvSpPr/>
            <p:nvPr/>
          </p:nvSpPr>
          <p:spPr>
            <a:xfrm>
              <a:off x="10509346" y="3"/>
              <a:ext cx="7778750" cy="10287000"/>
            </a:xfrm>
            <a:custGeom>
              <a:avLst/>
              <a:gdLst/>
              <a:ahLst/>
              <a:cxnLst/>
              <a:rect l="l" t="t" r="r" b="b"/>
              <a:pathLst>
                <a:path w="7778750" h="10287000">
                  <a:moveTo>
                    <a:pt x="0" y="0"/>
                  </a:moveTo>
                  <a:lnTo>
                    <a:pt x="7778652" y="0"/>
                  </a:lnTo>
                  <a:lnTo>
                    <a:pt x="7778652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2" y="0"/>
              <a:ext cx="10506075" cy="10287635"/>
            </a:xfrm>
            <a:custGeom>
              <a:avLst/>
              <a:gdLst/>
              <a:ahLst/>
              <a:cxnLst/>
              <a:rect l="l" t="t" r="r" b="b"/>
              <a:pathLst>
                <a:path w="10506075" h="10287635">
                  <a:moveTo>
                    <a:pt x="8598560" y="9562732"/>
                  </a:moveTo>
                  <a:lnTo>
                    <a:pt x="8583993" y="9562732"/>
                  </a:lnTo>
                  <a:lnTo>
                    <a:pt x="8583993" y="10287063"/>
                  </a:lnTo>
                  <a:lnTo>
                    <a:pt x="8598560" y="10287063"/>
                  </a:lnTo>
                  <a:lnTo>
                    <a:pt x="8598560" y="9562732"/>
                  </a:lnTo>
                  <a:close/>
                </a:path>
                <a:path w="10506075" h="10287635">
                  <a:moveTo>
                    <a:pt x="9552318" y="9562732"/>
                  </a:moveTo>
                  <a:lnTo>
                    <a:pt x="9537751" y="9562732"/>
                  </a:lnTo>
                  <a:lnTo>
                    <a:pt x="9537751" y="10287063"/>
                  </a:lnTo>
                  <a:lnTo>
                    <a:pt x="9552318" y="10287063"/>
                  </a:lnTo>
                  <a:lnTo>
                    <a:pt x="9552318" y="9562732"/>
                  </a:lnTo>
                  <a:close/>
                </a:path>
                <a:path w="10506075" h="10287635">
                  <a:moveTo>
                    <a:pt x="10505580" y="9562732"/>
                  </a:moveTo>
                  <a:lnTo>
                    <a:pt x="10491495" y="9562732"/>
                  </a:lnTo>
                  <a:lnTo>
                    <a:pt x="10491495" y="10287063"/>
                  </a:lnTo>
                  <a:lnTo>
                    <a:pt x="10505580" y="10287063"/>
                  </a:lnTo>
                  <a:lnTo>
                    <a:pt x="10505580" y="9562732"/>
                  </a:lnTo>
                  <a:close/>
                </a:path>
                <a:path w="10506075" h="10287635">
                  <a:moveTo>
                    <a:pt x="10505580" y="0"/>
                  </a:moveTo>
                  <a:lnTo>
                    <a:pt x="10491495" y="0"/>
                  </a:lnTo>
                  <a:lnTo>
                    <a:pt x="10491495" y="15240"/>
                  </a:lnTo>
                  <a:lnTo>
                    <a:pt x="10491495" y="954316"/>
                  </a:lnTo>
                  <a:lnTo>
                    <a:pt x="10491495" y="968883"/>
                  </a:lnTo>
                  <a:lnTo>
                    <a:pt x="10491495" y="1908073"/>
                  </a:lnTo>
                  <a:lnTo>
                    <a:pt x="10491495" y="1922640"/>
                  </a:lnTo>
                  <a:lnTo>
                    <a:pt x="10491495" y="2861919"/>
                  </a:lnTo>
                  <a:lnTo>
                    <a:pt x="9552318" y="2861919"/>
                  </a:lnTo>
                  <a:lnTo>
                    <a:pt x="9552318" y="1922640"/>
                  </a:lnTo>
                  <a:lnTo>
                    <a:pt x="10491495" y="1922640"/>
                  </a:lnTo>
                  <a:lnTo>
                    <a:pt x="10491495" y="1908073"/>
                  </a:lnTo>
                  <a:lnTo>
                    <a:pt x="9552318" y="1908073"/>
                  </a:lnTo>
                  <a:lnTo>
                    <a:pt x="9552318" y="968883"/>
                  </a:lnTo>
                  <a:lnTo>
                    <a:pt x="10491495" y="968883"/>
                  </a:lnTo>
                  <a:lnTo>
                    <a:pt x="10491495" y="954316"/>
                  </a:lnTo>
                  <a:lnTo>
                    <a:pt x="9552318" y="954316"/>
                  </a:lnTo>
                  <a:lnTo>
                    <a:pt x="9552318" y="15240"/>
                  </a:lnTo>
                  <a:lnTo>
                    <a:pt x="10491495" y="15240"/>
                  </a:lnTo>
                  <a:lnTo>
                    <a:pt x="10491495" y="0"/>
                  </a:lnTo>
                  <a:lnTo>
                    <a:pt x="9537751" y="0"/>
                  </a:lnTo>
                  <a:lnTo>
                    <a:pt x="9537751" y="15240"/>
                  </a:lnTo>
                  <a:lnTo>
                    <a:pt x="9537751" y="954316"/>
                  </a:lnTo>
                  <a:lnTo>
                    <a:pt x="9537751" y="968883"/>
                  </a:lnTo>
                  <a:lnTo>
                    <a:pt x="9537751" y="1908073"/>
                  </a:lnTo>
                  <a:lnTo>
                    <a:pt x="9537751" y="1922640"/>
                  </a:lnTo>
                  <a:lnTo>
                    <a:pt x="9537751" y="2861919"/>
                  </a:lnTo>
                  <a:lnTo>
                    <a:pt x="8598560" y="2861919"/>
                  </a:lnTo>
                  <a:lnTo>
                    <a:pt x="8598560" y="1922640"/>
                  </a:lnTo>
                  <a:lnTo>
                    <a:pt x="9537751" y="1922640"/>
                  </a:lnTo>
                  <a:lnTo>
                    <a:pt x="9537751" y="1908073"/>
                  </a:lnTo>
                  <a:lnTo>
                    <a:pt x="8598560" y="1908073"/>
                  </a:lnTo>
                  <a:lnTo>
                    <a:pt x="8598560" y="968883"/>
                  </a:lnTo>
                  <a:lnTo>
                    <a:pt x="9537751" y="968883"/>
                  </a:lnTo>
                  <a:lnTo>
                    <a:pt x="9537751" y="954316"/>
                  </a:lnTo>
                  <a:lnTo>
                    <a:pt x="8598560" y="954316"/>
                  </a:lnTo>
                  <a:lnTo>
                    <a:pt x="8598560" y="15240"/>
                  </a:lnTo>
                  <a:lnTo>
                    <a:pt x="9537751" y="15240"/>
                  </a:lnTo>
                  <a:lnTo>
                    <a:pt x="9537751" y="0"/>
                  </a:lnTo>
                  <a:lnTo>
                    <a:pt x="8583993" y="0"/>
                  </a:lnTo>
                  <a:lnTo>
                    <a:pt x="8583993" y="15240"/>
                  </a:lnTo>
                  <a:lnTo>
                    <a:pt x="8583993" y="954316"/>
                  </a:lnTo>
                  <a:lnTo>
                    <a:pt x="8583993" y="968883"/>
                  </a:lnTo>
                  <a:lnTo>
                    <a:pt x="8583993" y="1908073"/>
                  </a:lnTo>
                  <a:lnTo>
                    <a:pt x="8583993" y="1922640"/>
                  </a:lnTo>
                  <a:lnTo>
                    <a:pt x="8583993" y="2861919"/>
                  </a:lnTo>
                  <a:lnTo>
                    <a:pt x="7644714" y="2861919"/>
                  </a:lnTo>
                  <a:lnTo>
                    <a:pt x="7644714" y="1922640"/>
                  </a:lnTo>
                  <a:lnTo>
                    <a:pt x="8583993" y="1922640"/>
                  </a:lnTo>
                  <a:lnTo>
                    <a:pt x="8583993" y="1908073"/>
                  </a:lnTo>
                  <a:lnTo>
                    <a:pt x="7644714" y="1908073"/>
                  </a:lnTo>
                  <a:lnTo>
                    <a:pt x="7644714" y="968883"/>
                  </a:lnTo>
                  <a:lnTo>
                    <a:pt x="8583993" y="968883"/>
                  </a:lnTo>
                  <a:lnTo>
                    <a:pt x="8583993" y="954316"/>
                  </a:lnTo>
                  <a:lnTo>
                    <a:pt x="7644714" y="954316"/>
                  </a:lnTo>
                  <a:lnTo>
                    <a:pt x="7644714" y="15240"/>
                  </a:lnTo>
                  <a:lnTo>
                    <a:pt x="8583993" y="15240"/>
                  </a:lnTo>
                  <a:lnTo>
                    <a:pt x="8583993" y="0"/>
                  </a:lnTo>
                  <a:lnTo>
                    <a:pt x="7630134" y="0"/>
                  </a:lnTo>
                  <a:lnTo>
                    <a:pt x="7630134" y="15240"/>
                  </a:lnTo>
                  <a:lnTo>
                    <a:pt x="7630134" y="954316"/>
                  </a:lnTo>
                  <a:lnTo>
                    <a:pt x="7630134" y="9538310"/>
                  </a:lnTo>
                  <a:lnTo>
                    <a:pt x="6690957" y="9538310"/>
                  </a:lnTo>
                  <a:lnTo>
                    <a:pt x="6690957" y="8599119"/>
                  </a:lnTo>
                  <a:lnTo>
                    <a:pt x="7630134" y="8599119"/>
                  </a:lnTo>
                  <a:lnTo>
                    <a:pt x="7630134" y="8584552"/>
                  </a:lnTo>
                  <a:lnTo>
                    <a:pt x="6690957" y="8584552"/>
                  </a:lnTo>
                  <a:lnTo>
                    <a:pt x="6690957" y="7645273"/>
                  </a:lnTo>
                  <a:lnTo>
                    <a:pt x="7630134" y="7645273"/>
                  </a:lnTo>
                  <a:lnTo>
                    <a:pt x="7630134" y="7630693"/>
                  </a:lnTo>
                  <a:lnTo>
                    <a:pt x="6690957" y="7630693"/>
                  </a:lnTo>
                  <a:lnTo>
                    <a:pt x="6690957" y="6691516"/>
                  </a:lnTo>
                  <a:lnTo>
                    <a:pt x="7630134" y="6691516"/>
                  </a:lnTo>
                  <a:lnTo>
                    <a:pt x="7630134" y="6676949"/>
                  </a:lnTo>
                  <a:lnTo>
                    <a:pt x="6690957" y="6676949"/>
                  </a:lnTo>
                  <a:lnTo>
                    <a:pt x="6690957" y="5737758"/>
                  </a:lnTo>
                  <a:lnTo>
                    <a:pt x="7630134" y="5737758"/>
                  </a:lnTo>
                  <a:lnTo>
                    <a:pt x="7630134" y="5723191"/>
                  </a:lnTo>
                  <a:lnTo>
                    <a:pt x="6690957" y="5723191"/>
                  </a:lnTo>
                  <a:lnTo>
                    <a:pt x="6690957" y="4784001"/>
                  </a:lnTo>
                  <a:lnTo>
                    <a:pt x="7630134" y="4784001"/>
                  </a:lnTo>
                  <a:lnTo>
                    <a:pt x="7630134" y="4769434"/>
                  </a:lnTo>
                  <a:lnTo>
                    <a:pt x="6690957" y="4769434"/>
                  </a:lnTo>
                  <a:lnTo>
                    <a:pt x="6690957" y="3830243"/>
                  </a:lnTo>
                  <a:lnTo>
                    <a:pt x="7630134" y="3830243"/>
                  </a:lnTo>
                  <a:lnTo>
                    <a:pt x="7630134" y="3815677"/>
                  </a:lnTo>
                  <a:lnTo>
                    <a:pt x="6690957" y="3815677"/>
                  </a:lnTo>
                  <a:lnTo>
                    <a:pt x="6690957" y="2876499"/>
                  </a:lnTo>
                  <a:lnTo>
                    <a:pt x="7630134" y="2876499"/>
                  </a:lnTo>
                  <a:lnTo>
                    <a:pt x="7630134" y="2861919"/>
                  </a:lnTo>
                  <a:lnTo>
                    <a:pt x="6690957" y="2861919"/>
                  </a:lnTo>
                  <a:lnTo>
                    <a:pt x="6690957" y="1922640"/>
                  </a:lnTo>
                  <a:lnTo>
                    <a:pt x="7630134" y="1922640"/>
                  </a:lnTo>
                  <a:lnTo>
                    <a:pt x="7630134" y="1908073"/>
                  </a:lnTo>
                  <a:lnTo>
                    <a:pt x="6690957" y="1908073"/>
                  </a:lnTo>
                  <a:lnTo>
                    <a:pt x="6690957" y="968883"/>
                  </a:lnTo>
                  <a:lnTo>
                    <a:pt x="7630134" y="968883"/>
                  </a:lnTo>
                  <a:lnTo>
                    <a:pt x="7630134" y="954316"/>
                  </a:lnTo>
                  <a:lnTo>
                    <a:pt x="6690957" y="954316"/>
                  </a:lnTo>
                  <a:lnTo>
                    <a:pt x="6690957" y="15240"/>
                  </a:lnTo>
                  <a:lnTo>
                    <a:pt x="7630134" y="15240"/>
                  </a:lnTo>
                  <a:lnTo>
                    <a:pt x="7630134" y="0"/>
                  </a:lnTo>
                  <a:lnTo>
                    <a:pt x="6676377" y="0"/>
                  </a:lnTo>
                  <a:lnTo>
                    <a:pt x="6676377" y="15240"/>
                  </a:lnTo>
                  <a:lnTo>
                    <a:pt x="6676377" y="954316"/>
                  </a:lnTo>
                  <a:lnTo>
                    <a:pt x="6676377" y="9538310"/>
                  </a:lnTo>
                  <a:lnTo>
                    <a:pt x="5737199" y="9538310"/>
                  </a:lnTo>
                  <a:lnTo>
                    <a:pt x="5737199" y="8599119"/>
                  </a:lnTo>
                  <a:lnTo>
                    <a:pt x="6676377" y="8599119"/>
                  </a:lnTo>
                  <a:lnTo>
                    <a:pt x="6676377" y="8584552"/>
                  </a:lnTo>
                  <a:lnTo>
                    <a:pt x="5737199" y="8584552"/>
                  </a:lnTo>
                  <a:lnTo>
                    <a:pt x="5737199" y="7645273"/>
                  </a:lnTo>
                  <a:lnTo>
                    <a:pt x="6676377" y="7645273"/>
                  </a:lnTo>
                  <a:lnTo>
                    <a:pt x="6676377" y="7630693"/>
                  </a:lnTo>
                  <a:lnTo>
                    <a:pt x="5737199" y="7630693"/>
                  </a:lnTo>
                  <a:lnTo>
                    <a:pt x="5737199" y="6691516"/>
                  </a:lnTo>
                  <a:lnTo>
                    <a:pt x="6676377" y="6691516"/>
                  </a:lnTo>
                  <a:lnTo>
                    <a:pt x="6676377" y="6676949"/>
                  </a:lnTo>
                  <a:lnTo>
                    <a:pt x="5737199" y="6676949"/>
                  </a:lnTo>
                  <a:lnTo>
                    <a:pt x="5737199" y="5737758"/>
                  </a:lnTo>
                  <a:lnTo>
                    <a:pt x="6676377" y="5737758"/>
                  </a:lnTo>
                  <a:lnTo>
                    <a:pt x="6676377" y="5723191"/>
                  </a:lnTo>
                  <a:lnTo>
                    <a:pt x="5737199" y="5723191"/>
                  </a:lnTo>
                  <a:lnTo>
                    <a:pt x="5737199" y="4784001"/>
                  </a:lnTo>
                  <a:lnTo>
                    <a:pt x="6676377" y="4784001"/>
                  </a:lnTo>
                  <a:lnTo>
                    <a:pt x="6676377" y="4769434"/>
                  </a:lnTo>
                  <a:lnTo>
                    <a:pt x="5737199" y="4769434"/>
                  </a:lnTo>
                  <a:lnTo>
                    <a:pt x="5737199" y="3830243"/>
                  </a:lnTo>
                  <a:lnTo>
                    <a:pt x="6676377" y="3830243"/>
                  </a:lnTo>
                  <a:lnTo>
                    <a:pt x="6676377" y="3815677"/>
                  </a:lnTo>
                  <a:lnTo>
                    <a:pt x="5737199" y="3815677"/>
                  </a:lnTo>
                  <a:lnTo>
                    <a:pt x="5737199" y="2876499"/>
                  </a:lnTo>
                  <a:lnTo>
                    <a:pt x="6676377" y="2876499"/>
                  </a:lnTo>
                  <a:lnTo>
                    <a:pt x="6676377" y="2861919"/>
                  </a:lnTo>
                  <a:lnTo>
                    <a:pt x="5737199" y="2861919"/>
                  </a:lnTo>
                  <a:lnTo>
                    <a:pt x="5737199" y="1922640"/>
                  </a:lnTo>
                  <a:lnTo>
                    <a:pt x="6676377" y="1922640"/>
                  </a:lnTo>
                  <a:lnTo>
                    <a:pt x="6676377" y="1908073"/>
                  </a:lnTo>
                  <a:lnTo>
                    <a:pt x="5737199" y="1908073"/>
                  </a:lnTo>
                  <a:lnTo>
                    <a:pt x="5737199" y="968883"/>
                  </a:lnTo>
                  <a:lnTo>
                    <a:pt x="6676377" y="968883"/>
                  </a:lnTo>
                  <a:lnTo>
                    <a:pt x="6676377" y="954316"/>
                  </a:lnTo>
                  <a:lnTo>
                    <a:pt x="5737199" y="954316"/>
                  </a:lnTo>
                  <a:lnTo>
                    <a:pt x="5737199" y="15240"/>
                  </a:lnTo>
                  <a:lnTo>
                    <a:pt x="6676377" y="15240"/>
                  </a:lnTo>
                  <a:lnTo>
                    <a:pt x="6676377" y="0"/>
                  </a:lnTo>
                  <a:lnTo>
                    <a:pt x="5722632" y="0"/>
                  </a:lnTo>
                  <a:lnTo>
                    <a:pt x="5722632" y="15240"/>
                  </a:lnTo>
                  <a:lnTo>
                    <a:pt x="5722632" y="954316"/>
                  </a:lnTo>
                  <a:lnTo>
                    <a:pt x="5722632" y="9538310"/>
                  </a:lnTo>
                  <a:lnTo>
                    <a:pt x="4783442" y="9538310"/>
                  </a:lnTo>
                  <a:lnTo>
                    <a:pt x="4783442" y="8599119"/>
                  </a:lnTo>
                  <a:lnTo>
                    <a:pt x="5722632" y="8599119"/>
                  </a:lnTo>
                  <a:lnTo>
                    <a:pt x="5722632" y="8584552"/>
                  </a:lnTo>
                  <a:lnTo>
                    <a:pt x="4783442" y="8584552"/>
                  </a:lnTo>
                  <a:lnTo>
                    <a:pt x="4783442" y="7645273"/>
                  </a:lnTo>
                  <a:lnTo>
                    <a:pt x="5722632" y="7645273"/>
                  </a:lnTo>
                  <a:lnTo>
                    <a:pt x="5722632" y="7630693"/>
                  </a:lnTo>
                  <a:lnTo>
                    <a:pt x="4783442" y="7630693"/>
                  </a:lnTo>
                  <a:lnTo>
                    <a:pt x="4783442" y="6691516"/>
                  </a:lnTo>
                  <a:lnTo>
                    <a:pt x="5722632" y="6691516"/>
                  </a:lnTo>
                  <a:lnTo>
                    <a:pt x="5722632" y="6676949"/>
                  </a:lnTo>
                  <a:lnTo>
                    <a:pt x="4783442" y="6676949"/>
                  </a:lnTo>
                  <a:lnTo>
                    <a:pt x="4783442" y="5737758"/>
                  </a:lnTo>
                  <a:lnTo>
                    <a:pt x="5722632" y="5737758"/>
                  </a:lnTo>
                  <a:lnTo>
                    <a:pt x="5722632" y="5723191"/>
                  </a:lnTo>
                  <a:lnTo>
                    <a:pt x="4783442" y="5723191"/>
                  </a:lnTo>
                  <a:lnTo>
                    <a:pt x="4783442" y="4784001"/>
                  </a:lnTo>
                  <a:lnTo>
                    <a:pt x="5722632" y="4784001"/>
                  </a:lnTo>
                  <a:lnTo>
                    <a:pt x="5722632" y="4769434"/>
                  </a:lnTo>
                  <a:lnTo>
                    <a:pt x="4783442" y="4769434"/>
                  </a:lnTo>
                  <a:lnTo>
                    <a:pt x="4783442" y="3830243"/>
                  </a:lnTo>
                  <a:lnTo>
                    <a:pt x="5722632" y="3830243"/>
                  </a:lnTo>
                  <a:lnTo>
                    <a:pt x="5722632" y="3815677"/>
                  </a:lnTo>
                  <a:lnTo>
                    <a:pt x="4783442" y="3815677"/>
                  </a:lnTo>
                  <a:lnTo>
                    <a:pt x="4783442" y="2876499"/>
                  </a:lnTo>
                  <a:lnTo>
                    <a:pt x="5722632" y="2876499"/>
                  </a:lnTo>
                  <a:lnTo>
                    <a:pt x="5722632" y="2861919"/>
                  </a:lnTo>
                  <a:lnTo>
                    <a:pt x="4783442" y="2861919"/>
                  </a:lnTo>
                  <a:lnTo>
                    <a:pt x="4783442" y="1922640"/>
                  </a:lnTo>
                  <a:lnTo>
                    <a:pt x="5722632" y="1922640"/>
                  </a:lnTo>
                  <a:lnTo>
                    <a:pt x="5722632" y="1908073"/>
                  </a:lnTo>
                  <a:lnTo>
                    <a:pt x="4783442" y="1908073"/>
                  </a:lnTo>
                  <a:lnTo>
                    <a:pt x="4783442" y="968883"/>
                  </a:lnTo>
                  <a:lnTo>
                    <a:pt x="5722632" y="968883"/>
                  </a:lnTo>
                  <a:lnTo>
                    <a:pt x="5722632" y="954316"/>
                  </a:lnTo>
                  <a:lnTo>
                    <a:pt x="4783442" y="954316"/>
                  </a:lnTo>
                  <a:lnTo>
                    <a:pt x="4783442" y="15240"/>
                  </a:lnTo>
                  <a:lnTo>
                    <a:pt x="5722632" y="15240"/>
                  </a:lnTo>
                  <a:lnTo>
                    <a:pt x="5722632" y="0"/>
                  </a:lnTo>
                  <a:lnTo>
                    <a:pt x="4768875" y="0"/>
                  </a:lnTo>
                  <a:lnTo>
                    <a:pt x="4768875" y="15240"/>
                  </a:lnTo>
                  <a:lnTo>
                    <a:pt x="4768875" y="954316"/>
                  </a:lnTo>
                  <a:lnTo>
                    <a:pt x="4768875" y="9538310"/>
                  </a:lnTo>
                  <a:lnTo>
                    <a:pt x="3829685" y="9538310"/>
                  </a:lnTo>
                  <a:lnTo>
                    <a:pt x="3829685" y="8599119"/>
                  </a:lnTo>
                  <a:lnTo>
                    <a:pt x="4768875" y="8599119"/>
                  </a:lnTo>
                  <a:lnTo>
                    <a:pt x="4768875" y="8584552"/>
                  </a:lnTo>
                  <a:lnTo>
                    <a:pt x="3829685" y="8584552"/>
                  </a:lnTo>
                  <a:lnTo>
                    <a:pt x="3829685" y="7645273"/>
                  </a:lnTo>
                  <a:lnTo>
                    <a:pt x="4768875" y="7645273"/>
                  </a:lnTo>
                  <a:lnTo>
                    <a:pt x="4768875" y="7630693"/>
                  </a:lnTo>
                  <a:lnTo>
                    <a:pt x="3829685" y="7630693"/>
                  </a:lnTo>
                  <a:lnTo>
                    <a:pt x="3829685" y="6691516"/>
                  </a:lnTo>
                  <a:lnTo>
                    <a:pt x="4768875" y="6691516"/>
                  </a:lnTo>
                  <a:lnTo>
                    <a:pt x="4768875" y="6676949"/>
                  </a:lnTo>
                  <a:lnTo>
                    <a:pt x="3829685" y="6676949"/>
                  </a:lnTo>
                  <a:lnTo>
                    <a:pt x="3829685" y="5737758"/>
                  </a:lnTo>
                  <a:lnTo>
                    <a:pt x="4768875" y="5737758"/>
                  </a:lnTo>
                  <a:lnTo>
                    <a:pt x="4768875" y="5723191"/>
                  </a:lnTo>
                  <a:lnTo>
                    <a:pt x="3829685" y="5723191"/>
                  </a:lnTo>
                  <a:lnTo>
                    <a:pt x="3829685" y="4784001"/>
                  </a:lnTo>
                  <a:lnTo>
                    <a:pt x="4768875" y="4784001"/>
                  </a:lnTo>
                  <a:lnTo>
                    <a:pt x="4768875" y="4769434"/>
                  </a:lnTo>
                  <a:lnTo>
                    <a:pt x="3829685" y="4769434"/>
                  </a:lnTo>
                  <a:lnTo>
                    <a:pt x="3829685" y="3830243"/>
                  </a:lnTo>
                  <a:lnTo>
                    <a:pt x="4768875" y="3830243"/>
                  </a:lnTo>
                  <a:lnTo>
                    <a:pt x="4768875" y="3815677"/>
                  </a:lnTo>
                  <a:lnTo>
                    <a:pt x="3829685" y="3815677"/>
                  </a:lnTo>
                  <a:lnTo>
                    <a:pt x="3829685" y="2876499"/>
                  </a:lnTo>
                  <a:lnTo>
                    <a:pt x="4768875" y="2876499"/>
                  </a:lnTo>
                  <a:lnTo>
                    <a:pt x="4768875" y="2861919"/>
                  </a:lnTo>
                  <a:lnTo>
                    <a:pt x="3829685" y="2861919"/>
                  </a:lnTo>
                  <a:lnTo>
                    <a:pt x="3829685" y="1922640"/>
                  </a:lnTo>
                  <a:lnTo>
                    <a:pt x="4768875" y="1922640"/>
                  </a:lnTo>
                  <a:lnTo>
                    <a:pt x="4768875" y="1908073"/>
                  </a:lnTo>
                  <a:lnTo>
                    <a:pt x="3829685" y="1908073"/>
                  </a:lnTo>
                  <a:lnTo>
                    <a:pt x="3829685" y="968883"/>
                  </a:lnTo>
                  <a:lnTo>
                    <a:pt x="4768875" y="968883"/>
                  </a:lnTo>
                  <a:lnTo>
                    <a:pt x="4768875" y="954316"/>
                  </a:lnTo>
                  <a:lnTo>
                    <a:pt x="3829685" y="954316"/>
                  </a:lnTo>
                  <a:lnTo>
                    <a:pt x="3829685" y="15240"/>
                  </a:lnTo>
                  <a:lnTo>
                    <a:pt x="4768875" y="15240"/>
                  </a:lnTo>
                  <a:lnTo>
                    <a:pt x="4768875" y="0"/>
                  </a:lnTo>
                  <a:lnTo>
                    <a:pt x="3815118" y="0"/>
                  </a:lnTo>
                  <a:lnTo>
                    <a:pt x="3815118" y="15240"/>
                  </a:lnTo>
                  <a:lnTo>
                    <a:pt x="3815118" y="954316"/>
                  </a:lnTo>
                  <a:lnTo>
                    <a:pt x="3815118" y="9538310"/>
                  </a:lnTo>
                  <a:lnTo>
                    <a:pt x="2875927" y="9538310"/>
                  </a:lnTo>
                  <a:lnTo>
                    <a:pt x="2875927" y="8599119"/>
                  </a:lnTo>
                  <a:lnTo>
                    <a:pt x="3815118" y="8599119"/>
                  </a:lnTo>
                  <a:lnTo>
                    <a:pt x="3815118" y="8584552"/>
                  </a:lnTo>
                  <a:lnTo>
                    <a:pt x="2875927" y="8584552"/>
                  </a:lnTo>
                  <a:lnTo>
                    <a:pt x="2875927" y="7645273"/>
                  </a:lnTo>
                  <a:lnTo>
                    <a:pt x="3815118" y="7645273"/>
                  </a:lnTo>
                  <a:lnTo>
                    <a:pt x="3815118" y="7630693"/>
                  </a:lnTo>
                  <a:lnTo>
                    <a:pt x="2875927" y="7630693"/>
                  </a:lnTo>
                  <a:lnTo>
                    <a:pt x="2875927" y="6691516"/>
                  </a:lnTo>
                  <a:lnTo>
                    <a:pt x="3815118" y="6691516"/>
                  </a:lnTo>
                  <a:lnTo>
                    <a:pt x="3815118" y="6676949"/>
                  </a:lnTo>
                  <a:lnTo>
                    <a:pt x="2875927" y="6676949"/>
                  </a:lnTo>
                  <a:lnTo>
                    <a:pt x="2875927" y="5737758"/>
                  </a:lnTo>
                  <a:lnTo>
                    <a:pt x="3815118" y="5737758"/>
                  </a:lnTo>
                  <a:lnTo>
                    <a:pt x="3815118" y="5723191"/>
                  </a:lnTo>
                  <a:lnTo>
                    <a:pt x="2875927" y="5723191"/>
                  </a:lnTo>
                  <a:lnTo>
                    <a:pt x="2875927" y="4784001"/>
                  </a:lnTo>
                  <a:lnTo>
                    <a:pt x="3815118" y="4784001"/>
                  </a:lnTo>
                  <a:lnTo>
                    <a:pt x="3815118" y="4769434"/>
                  </a:lnTo>
                  <a:lnTo>
                    <a:pt x="2875927" y="4769434"/>
                  </a:lnTo>
                  <a:lnTo>
                    <a:pt x="2875927" y="3830243"/>
                  </a:lnTo>
                  <a:lnTo>
                    <a:pt x="3815118" y="3830243"/>
                  </a:lnTo>
                  <a:lnTo>
                    <a:pt x="3815118" y="3815677"/>
                  </a:lnTo>
                  <a:lnTo>
                    <a:pt x="2875927" y="3815677"/>
                  </a:lnTo>
                  <a:lnTo>
                    <a:pt x="2875927" y="2876499"/>
                  </a:lnTo>
                  <a:lnTo>
                    <a:pt x="3815118" y="2876499"/>
                  </a:lnTo>
                  <a:lnTo>
                    <a:pt x="3815118" y="2861919"/>
                  </a:lnTo>
                  <a:lnTo>
                    <a:pt x="2875927" y="2861919"/>
                  </a:lnTo>
                  <a:lnTo>
                    <a:pt x="2875927" y="1922640"/>
                  </a:lnTo>
                  <a:lnTo>
                    <a:pt x="3815118" y="1922640"/>
                  </a:lnTo>
                  <a:lnTo>
                    <a:pt x="3815118" y="1908073"/>
                  </a:lnTo>
                  <a:lnTo>
                    <a:pt x="2875927" y="1908073"/>
                  </a:lnTo>
                  <a:lnTo>
                    <a:pt x="2875927" y="968883"/>
                  </a:lnTo>
                  <a:lnTo>
                    <a:pt x="3815118" y="968883"/>
                  </a:lnTo>
                  <a:lnTo>
                    <a:pt x="3815118" y="954316"/>
                  </a:lnTo>
                  <a:lnTo>
                    <a:pt x="2875927" y="954316"/>
                  </a:lnTo>
                  <a:lnTo>
                    <a:pt x="2875927" y="15240"/>
                  </a:lnTo>
                  <a:lnTo>
                    <a:pt x="3815118" y="15240"/>
                  </a:lnTo>
                  <a:lnTo>
                    <a:pt x="3815118" y="0"/>
                  </a:lnTo>
                  <a:lnTo>
                    <a:pt x="2861360" y="0"/>
                  </a:lnTo>
                  <a:lnTo>
                    <a:pt x="2861360" y="15240"/>
                  </a:lnTo>
                  <a:lnTo>
                    <a:pt x="2861360" y="954316"/>
                  </a:lnTo>
                  <a:lnTo>
                    <a:pt x="2861360" y="9538310"/>
                  </a:lnTo>
                  <a:lnTo>
                    <a:pt x="1922081" y="9538310"/>
                  </a:lnTo>
                  <a:lnTo>
                    <a:pt x="1922081" y="8599119"/>
                  </a:lnTo>
                  <a:lnTo>
                    <a:pt x="2861360" y="8599119"/>
                  </a:lnTo>
                  <a:lnTo>
                    <a:pt x="2861360" y="8584552"/>
                  </a:lnTo>
                  <a:lnTo>
                    <a:pt x="1922081" y="8584552"/>
                  </a:lnTo>
                  <a:lnTo>
                    <a:pt x="1922081" y="7645273"/>
                  </a:lnTo>
                  <a:lnTo>
                    <a:pt x="2861360" y="7645273"/>
                  </a:lnTo>
                  <a:lnTo>
                    <a:pt x="2861360" y="7630693"/>
                  </a:lnTo>
                  <a:lnTo>
                    <a:pt x="1922081" y="7630693"/>
                  </a:lnTo>
                  <a:lnTo>
                    <a:pt x="1922081" y="6691516"/>
                  </a:lnTo>
                  <a:lnTo>
                    <a:pt x="2861360" y="6691516"/>
                  </a:lnTo>
                  <a:lnTo>
                    <a:pt x="2861360" y="6676949"/>
                  </a:lnTo>
                  <a:lnTo>
                    <a:pt x="1922081" y="6676949"/>
                  </a:lnTo>
                  <a:lnTo>
                    <a:pt x="1922081" y="5737758"/>
                  </a:lnTo>
                  <a:lnTo>
                    <a:pt x="2861360" y="5737758"/>
                  </a:lnTo>
                  <a:lnTo>
                    <a:pt x="2861360" y="5723191"/>
                  </a:lnTo>
                  <a:lnTo>
                    <a:pt x="1922081" y="5723191"/>
                  </a:lnTo>
                  <a:lnTo>
                    <a:pt x="1922081" y="4784001"/>
                  </a:lnTo>
                  <a:lnTo>
                    <a:pt x="2861360" y="4784001"/>
                  </a:lnTo>
                  <a:lnTo>
                    <a:pt x="2861360" y="4769434"/>
                  </a:lnTo>
                  <a:lnTo>
                    <a:pt x="1922081" y="4769434"/>
                  </a:lnTo>
                  <a:lnTo>
                    <a:pt x="1922081" y="3830243"/>
                  </a:lnTo>
                  <a:lnTo>
                    <a:pt x="2861360" y="3830243"/>
                  </a:lnTo>
                  <a:lnTo>
                    <a:pt x="2861360" y="3815677"/>
                  </a:lnTo>
                  <a:lnTo>
                    <a:pt x="1922081" y="3815677"/>
                  </a:lnTo>
                  <a:lnTo>
                    <a:pt x="1922081" y="2876499"/>
                  </a:lnTo>
                  <a:lnTo>
                    <a:pt x="2861360" y="2876499"/>
                  </a:lnTo>
                  <a:lnTo>
                    <a:pt x="2861360" y="2861919"/>
                  </a:lnTo>
                  <a:lnTo>
                    <a:pt x="1922081" y="2861919"/>
                  </a:lnTo>
                  <a:lnTo>
                    <a:pt x="1922081" y="1922640"/>
                  </a:lnTo>
                  <a:lnTo>
                    <a:pt x="2861360" y="1922640"/>
                  </a:lnTo>
                  <a:lnTo>
                    <a:pt x="2861360" y="1908073"/>
                  </a:lnTo>
                  <a:lnTo>
                    <a:pt x="1922081" y="1908073"/>
                  </a:lnTo>
                  <a:lnTo>
                    <a:pt x="1922081" y="968883"/>
                  </a:lnTo>
                  <a:lnTo>
                    <a:pt x="2861360" y="968883"/>
                  </a:lnTo>
                  <a:lnTo>
                    <a:pt x="2861360" y="954316"/>
                  </a:lnTo>
                  <a:lnTo>
                    <a:pt x="1922081" y="954316"/>
                  </a:lnTo>
                  <a:lnTo>
                    <a:pt x="1922081" y="15240"/>
                  </a:lnTo>
                  <a:lnTo>
                    <a:pt x="2861360" y="15240"/>
                  </a:lnTo>
                  <a:lnTo>
                    <a:pt x="2861360" y="0"/>
                  </a:lnTo>
                  <a:lnTo>
                    <a:pt x="1907501" y="0"/>
                  </a:lnTo>
                  <a:lnTo>
                    <a:pt x="1907501" y="15240"/>
                  </a:lnTo>
                  <a:lnTo>
                    <a:pt x="1907501" y="954316"/>
                  </a:lnTo>
                  <a:lnTo>
                    <a:pt x="1907501" y="9538310"/>
                  </a:lnTo>
                  <a:lnTo>
                    <a:pt x="968324" y="9538310"/>
                  </a:lnTo>
                  <a:lnTo>
                    <a:pt x="968324" y="8599119"/>
                  </a:lnTo>
                  <a:lnTo>
                    <a:pt x="1907501" y="8599119"/>
                  </a:lnTo>
                  <a:lnTo>
                    <a:pt x="1907501" y="8584552"/>
                  </a:lnTo>
                  <a:lnTo>
                    <a:pt x="968324" y="8584552"/>
                  </a:lnTo>
                  <a:lnTo>
                    <a:pt x="968324" y="7645273"/>
                  </a:lnTo>
                  <a:lnTo>
                    <a:pt x="1907501" y="7645273"/>
                  </a:lnTo>
                  <a:lnTo>
                    <a:pt x="1907501" y="7630693"/>
                  </a:lnTo>
                  <a:lnTo>
                    <a:pt x="968324" y="7630693"/>
                  </a:lnTo>
                  <a:lnTo>
                    <a:pt x="968324" y="6691516"/>
                  </a:lnTo>
                  <a:lnTo>
                    <a:pt x="1907501" y="6691516"/>
                  </a:lnTo>
                  <a:lnTo>
                    <a:pt x="1907501" y="6676949"/>
                  </a:lnTo>
                  <a:lnTo>
                    <a:pt x="968324" y="6676949"/>
                  </a:lnTo>
                  <a:lnTo>
                    <a:pt x="968324" y="5737758"/>
                  </a:lnTo>
                  <a:lnTo>
                    <a:pt x="1907501" y="5737758"/>
                  </a:lnTo>
                  <a:lnTo>
                    <a:pt x="1907501" y="5723191"/>
                  </a:lnTo>
                  <a:lnTo>
                    <a:pt x="968324" y="5723191"/>
                  </a:lnTo>
                  <a:lnTo>
                    <a:pt x="968324" y="4784001"/>
                  </a:lnTo>
                  <a:lnTo>
                    <a:pt x="1907501" y="4784001"/>
                  </a:lnTo>
                  <a:lnTo>
                    <a:pt x="1907501" y="4769434"/>
                  </a:lnTo>
                  <a:lnTo>
                    <a:pt x="968324" y="4769434"/>
                  </a:lnTo>
                  <a:lnTo>
                    <a:pt x="968324" y="3830243"/>
                  </a:lnTo>
                  <a:lnTo>
                    <a:pt x="1907501" y="3830243"/>
                  </a:lnTo>
                  <a:lnTo>
                    <a:pt x="1907501" y="3815677"/>
                  </a:lnTo>
                  <a:lnTo>
                    <a:pt x="968324" y="3815677"/>
                  </a:lnTo>
                  <a:lnTo>
                    <a:pt x="968324" y="2876499"/>
                  </a:lnTo>
                  <a:lnTo>
                    <a:pt x="1907501" y="2876499"/>
                  </a:lnTo>
                  <a:lnTo>
                    <a:pt x="1907501" y="2861919"/>
                  </a:lnTo>
                  <a:lnTo>
                    <a:pt x="968324" y="2861919"/>
                  </a:lnTo>
                  <a:lnTo>
                    <a:pt x="968324" y="1922640"/>
                  </a:lnTo>
                  <a:lnTo>
                    <a:pt x="1907501" y="1922640"/>
                  </a:lnTo>
                  <a:lnTo>
                    <a:pt x="1907501" y="1908073"/>
                  </a:lnTo>
                  <a:lnTo>
                    <a:pt x="968324" y="1908073"/>
                  </a:lnTo>
                  <a:lnTo>
                    <a:pt x="968324" y="968883"/>
                  </a:lnTo>
                  <a:lnTo>
                    <a:pt x="1907501" y="968883"/>
                  </a:lnTo>
                  <a:lnTo>
                    <a:pt x="1907501" y="954316"/>
                  </a:lnTo>
                  <a:lnTo>
                    <a:pt x="968324" y="954316"/>
                  </a:lnTo>
                  <a:lnTo>
                    <a:pt x="968324" y="15240"/>
                  </a:lnTo>
                  <a:lnTo>
                    <a:pt x="1907501" y="15240"/>
                  </a:lnTo>
                  <a:lnTo>
                    <a:pt x="1907501" y="0"/>
                  </a:lnTo>
                  <a:lnTo>
                    <a:pt x="953757" y="0"/>
                  </a:lnTo>
                  <a:lnTo>
                    <a:pt x="953757" y="15240"/>
                  </a:lnTo>
                  <a:lnTo>
                    <a:pt x="953757" y="954316"/>
                  </a:lnTo>
                  <a:lnTo>
                    <a:pt x="953757" y="9538310"/>
                  </a:lnTo>
                  <a:lnTo>
                    <a:pt x="14566" y="9538310"/>
                  </a:lnTo>
                  <a:lnTo>
                    <a:pt x="14566" y="8599119"/>
                  </a:lnTo>
                  <a:lnTo>
                    <a:pt x="953757" y="8599119"/>
                  </a:lnTo>
                  <a:lnTo>
                    <a:pt x="953757" y="8584552"/>
                  </a:lnTo>
                  <a:lnTo>
                    <a:pt x="14566" y="8584552"/>
                  </a:lnTo>
                  <a:lnTo>
                    <a:pt x="14566" y="7645273"/>
                  </a:lnTo>
                  <a:lnTo>
                    <a:pt x="953757" y="7645273"/>
                  </a:lnTo>
                  <a:lnTo>
                    <a:pt x="953757" y="7630693"/>
                  </a:lnTo>
                  <a:lnTo>
                    <a:pt x="14566" y="7630693"/>
                  </a:lnTo>
                  <a:lnTo>
                    <a:pt x="14566" y="6691516"/>
                  </a:lnTo>
                  <a:lnTo>
                    <a:pt x="953757" y="6691516"/>
                  </a:lnTo>
                  <a:lnTo>
                    <a:pt x="953757" y="6676949"/>
                  </a:lnTo>
                  <a:lnTo>
                    <a:pt x="14566" y="6676949"/>
                  </a:lnTo>
                  <a:lnTo>
                    <a:pt x="14566" y="5737758"/>
                  </a:lnTo>
                  <a:lnTo>
                    <a:pt x="953757" y="5737758"/>
                  </a:lnTo>
                  <a:lnTo>
                    <a:pt x="953757" y="5723191"/>
                  </a:lnTo>
                  <a:lnTo>
                    <a:pt x="14566" y="5723191"/>
                  </a:lnTo>
                  <a:lnTo>
                    <a:pt x="14566" y="4784001"/>
                  </a:lnTo>
                  <a:lnTo>
                    <a:pt x="953757" y="4784001"/>
                  </a:lnTo>
                  <a:lnTo>
                    <a:pt x="953757" y="4769434"/>
                  </a:lnTo>
                  <a:lnTo>
                    <a:pt x="14566" y="4769434"/>
                  </a:lnTo>
                  <a:lnTo>
                    <a:pt x="14566" y="3830243"/>
                  </a:lnTo>
                  <a:lnTo>
                    <a:pt x="953757" y="3830243"/>
                  </a:lnTo>
                  <a:lnTo>
                    <a:pt x="953757" y="3815677"/>
                  </a:lnTo>
                  <a:lnTo>
                    <a:pt x="14566" y="3815677"/>
                  </a:lnTo>
                  <a:lnTo>
                    <a:pt x="14566" y="2876499"/>
                  </a:lnTo>
                  <a:lnTo>
                    <a:pt x="953757" y="2876499"/>
                  </a:lnTo>
                  <a:lnTo>
                    <a:pt x="953757" y="2861919"/>
                  </a:lnTo>
                  <a:lnTo>
                    <a:pt x="14566" y="2861919"/>
                  </a:lnTo>
                  <a:lnTo>
                    <a:pt x="14566" y="1922640"/>
                  </a:lnTo>
                  <a:lnTo>
                    <a:pt x="953757" y="1922640"/>
                  </a:lnTo>
                  <a:lnTo>
                    <a:pt x="953757" y="1908073"/>
                  </a:lnTo>
                  <a:lnTo>
                    <a:pt x="14566" y="1908073"/>
                  </a:lnTo>
                  <a:lnTo>
                    <a:pt x="14566" y="968883"/>
                  </a:lnTo>
                  <a:lnTo>
                    <a:pt x="953757" y="968883"/>
                  </a:lnTo>
                  <a:lnTo>
                    <a:pt x="953757" y="954316"/>
                  </a:lnTo>
                  <a:lnTo>
                    <a:pt x="14566" y="954316"/>
                  </a:lnTo>
                  <a:lnTo>
                    <a:pt x="14566" y="15240"/>
                  </a:lnTo>
                  <a:lnTo>
                    <a:pt x="953757" y="15240"/>
                  </a:lnTo>
                  <a:lnTo>
                    <a:pt x="953757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0287000"/>
                  </a:lnTo>
                  <a:lnTo>
                    <a:pt x="14566" y="10287000"/>
                  </a:lnTo>
                  <a:lnTo>
                    <a:pt x="14566" y="9552876"/>
                  </a:lnTo>
                  <a:lnTo>
                    <a:pt x="953757" y="9552876"/>
                  </a:lnTo>
                  <a:lnTo>
                    <a:pt x="953757" y="10287063"/>
                  </a:lnTo>
                  <a:lnTo>
                    <a:pt x="968324" y="10287063"/>
                  </a:lnTo>
                  <a:lnTo>
                    <a:pt x="968324" y="9552876"/>
                  </a:lnTo>
                  <a:lnTo>
                    <a:pt x="1907501" y="9552876"/>
                  </a:lnTo>
                  <a:lnTo>
                    <a:pt x="1907501" y="10287063"/>
                  </a:lnTo>
                  <a:lnTo>
                    <a:pt x="1922081" y="10287063"/>
                  </a:lnTo>
                  <a:lnTo>
                    <a:pt x="1922081" y="9552876"/>
                  </a:lnTo>
                  <a:lnTo>
                    <a:pt x="2861360" y="9552876"/>
                  </a:lnTo>
                  <a:lnTo>
                    <a:pt x="2861360" y="10287063"/>
                  </a:lnTo>
                  <a:lnTo>
                    <a:pt x="2875927" y="10287063"/>
                  </a:lnTo>
                  <a:lnTo>
                    <a:pt x="2875927" y="9552876"/>
                  </a:lnTo>
                  <a:lnTo>
                    <a:pt x="3815118" y="9552876"/>
                  </a:lnTo>
                  <a:lnTo>
                    <a:pt x="3815118" y="10287063"/>
                  </a:lnTo>
                  <a:lnTo>
                    <a:pt x="3829685" y="10287063"/>
                  </a:lnTo>
                  <a:lnTo>
                    <a:pt x="3829685" y="9552876"/>
                  </a:lnTo>
                  <a:lnTo>
                    <a:pt x="4768875" y="9552876"/>
                  </a:lnTo>
                  <a:lnTo>
                    <a:pt x="4768875" y="10287063"/>
                  </a:lnTo>
                  <a:lnTo>
                    <a:pt x="4783442" y="10287063"/>
                  </a:lnTo>
                  <a:lnTo>
                    <a:pt x="4783442" y="9552876"/>
                  </a:lnTo>
                  <a:lnTo>
                    <a:pt x="5722632" y="9552876"/>
                  </a:lnTo>
                  <a:lnTo>
                    <a:pt x="5722632" y="10287063"/>
                  </a:lnTo>
                  <a:lnTo>
                    <a:pt x="5737199" y="10287063"/>
                  </a:lnTo>
                  <a:lnTo>
                    <a:pt x="5737199" y="9552876"/>
                  </a:lnTo>
                  <a:lnTo>
                    <a:pt x="6676377" y="9552876"/>
                  </a:lnTo>
                  <a:lnTo>
                    <a:pt x="6676377" y="10287063"/>
                  </a:lnTo>
                  <a:lnTo>
                    <a:pt x="6690957" y="10287063"/>
                  </a:lnTo>
                  <a:lnTo>
                    <a:pt x="6690957" y="9552876"/>
                  </a:lnTo>
                  <a:lnTo>
                    <a:pt x="7630134" y="9552876"/>
                  </a:lnTo>
                  <a:lnTo>
                    <a:pt x="7630134" y="10287063"/>
                  </a:lnTo>
                  <a:lnTo>
                    <a:pt x="7644714" y="10287063"/>
                  </a:lnTo>
                  <a:lnTo>
                    <a:pt x="7644714" y="9552876"/>
                  </a:lnTo>
                  <a:lnTo>
                    <a:pt x="7949755" y="9552876"/>
                  </a:lnTo>
                  <a:lnTo>
                    <a:pt x="7949755" y="9538310"/>
                  </a:lnTo>
                  <a:lnTo>
                    <a:pt x="7644714" y="9538310"/>
                  </a:lnTo>
                  <a:lnTo>
                    <a:pt x="7644714" y="8599119"/>
                  </a:lnTo>
                  <a:lnTo>
                    <a:pt x="7750226" y="8599119"/>
                  </a:lnTo>
                  <a:lnTo>
                    <a:pt x="7750226" y="8584552"/>
                  </a:lnTo>
                  <a:lnTo>
                    <a:pt x="7644714" y="8584552"/>
                  </a:lnTo>
                  <a:lnTo>
                    <a:pt x="7644714" y="7645273"/>
                  </a:lnTo>
                  <a:lnTo>
                    <a:pt x="7750226" y="7645273"/>
                  </a:lnTo>
                  <a:lnTo>
                    <a:pt x="7750226" y="7630693"/>
                  </a:lnTo>
                  <a:lnTo>
                    <a:pt x="7644714" y="7630693"/>
                  </a:lnTo>
                  <a:lnTo>
                    <a:pt x="7644714" y="6691516"/>
                  </a:lnTo>
                  <a:lnTo>
                    <a:pt x="7750226" y="6691516"/>
                  </a:lnTo>
                  <a:lnTo>
                    <a:pt x="7750226" y="6676949"/>
                  </a:lnTo>
                  <a:lnTo>
                    <a:pt x="7644714" y="6676949"/>
                  </a:lnTo>
                  <a:lnTo>
                    <a:pt x="7644714" y="5737758"/>
                  </a:lnTo>
                  <a:lnTo>
                    <a:pt x="7750226" y="5737758"/>
                  </a:lnTo>
                  <a:lnTo>
                    <a:pt x="7750226" y="5723191"/>
                  </a:lnTo>
                  <a:lnTo>
                    <a:pt x="7644714" y="5723191"/>
                  </a:lnTo>
                  <a:lnTo>
                    <a:pt x="7644714" y="4784001"/>
                  </a:lnTo>
                  <a:lnTo>
                    <a:pt x="7750226" y="4784001"/>
                  </a:lnTo>
                  <a:lnTo>
                    <a:pt x="7750226" y="4769434"/>
                  </a:lnTo>
                  <a:lnTo>
                    <a:pt x="7644714" y="4769434"/>
                  </a:lnTo>
                  <a:lnTo>
                    <a:pt x="7644714" y="3830243"/>
                  </a:lnTo>
                  <a:lnTo>
                    <a:pt x="7750226" y="3830243"/>
                  </a:lnTo>
                  <a:lnTo>
                    <a:pt x="7750226" y="3815677"/>
                  </a:lnTo>
                  <a:lnTo>
                    <a:pt x="7644714" y="3815677"/>
                  </a:lnTo>
                  <a:lnTo>
                    <a:pt x="7644714" y="2876499"/>
                  </a:lnTo>
                  <a:lnTo>
                    <a:pt x="8583993" y="2876499"/>
                  </a:lnTo>
                  <a:lnTo>
                    <a:pt x="8583993" y="3238169"/>
                  </a:lnTo>
                  <a:lnTo>
                    <a:pt x="8598560" y="3238169"/>
                  </a:lnTo>
                  <a:lnTo>
                    <a:pt x="8598560" y="2876499"/>
                  </a:lnTo>
                  <a:lnTo>
                    <a:pt x="9537751" y="2876499"/>
                  </a:lnTo>
                  <a:lnTo>
                    <a:pt x="9537751" y="3238169"/>
                  </a:lnTo>
                  <a:lnTo>
                    <a:pt x="9552318" y="3238169"/>
                  </a:lnTo>
                  <a:lnTo>
                    <a:pt x="9552318" y="2876499"/>
                  </a:lnTo>
                  <a:lnTo>
                    <a:pt x="10491495" y="2876499"/>
                  </a:lnTo>
                  <a:lnTo>
                    <a:pt x="10491495" y="3238169"/>
                  </a:lnTo>
                  <a:lnTo>
                    <a:pt x="10505580" y="3238169"/>
                  </a:lnTo>
                  <a:lnTo>
                    <a:pt x="10505580" y="15240"/>
                  </a:lnTo>
                  <a:lnTo>
                    <a:pt x="10505580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50238" y="3437698"/>
              <a:ext cx="9611360" cy="6125210"/>
            </a:xfrm>
            <a:custGeom>
              <a:avLst/>
              <a:gdLst/>
              <a:ahLst/>
              <a:cxnLst/>
              <a:rect l="l" t="t" r="r" b="b"/>
              <a:pathLst>
                <a:path w="9611360" h="6125209">
                  <a:moveTo>
                    <a:pt x="9611220" y="0"/>
                  </a:moveTo>
                  <a:lnTo>
                    <a:pt x="9464192" y="0"/>
                  </a:lnTo>
                  <a:lnTo>
                    <a:pt x="9464192" y="5925324"/>
                  </a:lnTo>
                  <a:lnTo>
                    <a:pt x="9411678" y="5925324"/>
                  </a:lnTo>
                  <a:lnTo>
                    <a:pt x="9411678" y="0"/>
                  </a:lnTo>
                  <a:lnTo>
                    <a:pt x="0" y="0"/>
                  </a:lnTo>
                  <a:lnTo>
                    <a:pt x="0" y="5925324"/>
                  </a:lnTo>
                  <a:lnTo>
                    <a:pt x="0" y="5951639"/>
                  </a:lnTo>
                  <a:lnTo>
                    <a:pt x="0" y="5977407"/>
                  </a:lnTo>
                  <a:lnTo>
                    <a:pt x="0" y="6124968"/>
                  </a:lnTo>
                  <a:lnTo>
                    <a:pt x="9611220" y="6124968"/>
                  </a:lnTo>
                  <a:lnTo>
                    <a:pt x="9611220" y="5977407"/>
                  </a:lnTo>
                  <a:lnTo>
                    <a:pt x="9611220" y="5951639"/>
                  </a:lnTo>
                  <a:lnTo>
                    <a:pt x="9611220" y="5925324"/>
                  </a:lnTo>
                  <a:lnTo>
                    <a:pt x="9611220" y="0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76965" y="3290171"/>
              <a:ext cx="9585325" cy="6073140"/>
            </a:xfrm>
            <a:custGeom>
              <a:avLst/>
              <a:gdLst/>
              <a:ahLst/>
              <a:cxnLst/>
              <a:rect l="l" t="t" r="r" b="b"/>
              <a:pathLst>
                <a:path w="9585325" h="6073140">
                  <a:moveTo>
                    <a:pt x="0" y="6072848"/>
                  </a:moveTo>
                  <a:lnTo>
                    <a:pt x="9584957" y="6072848"/>
                  </a:lnTo>
                  <a:lnTo>
                    <a:pt x="9584957" y="0"/>
                  </a:lnTo>
                  <a:lnTo>
                    <a:pt x="0" y="0"/>
                  </a:lnTo>
                  <a:lnTo>
                    <a:pt x="0" y="60728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0708" y="3238105"/>
              <a:ext cx="9664065" cy="6177280"/>
            </a:xfrm>
            <a:custGeom>
              <a:avLst/>
              <a:gdLst/>
              <a:ahLst/>
              <a:cxnLst/>
              <a:rect l="l" t="t" r="r" b="b"/>
              <a:pathLst>
                <a:path w="9664065" h="6177280">
                  <a:moveTo>
                    <a:pt x="9663722" y="0"/>
                  </a:moveTo>
                  <a:lnTo>
                    <a:pt x="0" y="0"/>
                  </a:lnTo>
                  <a:lnTo>
                    <a:pt x="0" y="52070"/>
                  </a:lnTo>
                  <a:lnTo>
                    <a:pt x="0" y="6124918"/>
                  </a:lnTo>
                  <a:lnTo>
                    <a:pt x="0" y="6177000"/>
                  </a:lnTo>
                  <a:lnTo>
                    <a:pt x="9663722" y="6177000"/>
                  </a:lnTo>
                  <a:lnTo>
                    <a:pt x="9663722" y="6124968"/>
                  </a:lnTo>
                  <a:lnTo>
                    <a:pt x="9663722" y="52514"/>
                  </a:lnTo>
                  <a:lnTo>
                    <a:pt x="9611208" y="52514"/>
                  </a:lnTo>
                  <a:lnTo>
                    <a:pt x="9611208" y="6124918"/>
                  </a:lnTo>
                  <a:lnTo>
                    <a:pt x="52501" y="6124918"/>
                  </a:lnTo>
                  <a:lnTo>
                    <a:pt x="52501" y="52070"/>
                  </a:lnTo>
                  <a:lnTo>
                    <a:pt x="9663722" y="52070"/>
                  </a:lnTo>
                  <a:lnTo>
                    <a:pt x="9663722" y="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1841" y="660262"/>
              <a:ext cx="5848350" cy="3632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03686" y="2892403"/>
            <a:ext cx="376491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835">
              <a:lnSpc>
                <a:spcPct val="114599"/>
              </a:lnSpc>
              <a:spcBef>
                <a:spcPts val="100"/>
              </a:spcBef>
            </a:pPr>
            <a:r>
              <a:rPr sz="1800" b="1" spc="135" dirty="0">
                <a:solidFill>
                  <a:srgbClr val="1B1B18"/>
                </a:solidFill>
                <a:latin typeface="Trebuchet MS"/>
                <a:cs typeface="Trebuchet MS"/>
              </a:rPr>
              <a:t>ПРИ</a:t>
            </a:r>
            <a:r>
              <a:rPr sz="1800" b="1" spc="-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1B1B18"/>
                </a:solidFill>
                <a:latin typeface="Trebuchet MS"/>
                <a:cs typeface="Trebuchet MS"/>
              </a:rPr>
              <a:t>КАКИХ</a:t>
            </a:r>
            <a:r>
              <a:rPr sz="1800" b="1" spc="-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1B1B18"/>
                </a:solidFill>
                <a:latin typeface="Trebuchet MS"/>
                <a:cs typeface="Trebuchet MS"/>
              </a:rPr>
              <a:t>УСЛОВИЯХ</a:t>
            </a:r>
            <a:r>
              <a:rPr sz="1800" b="1" spc="-9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1B1B18"/>
                </a:solidFill>
                <a:latin typeface="Trebuchet MS"/>
                <a:cs typeface="Trebuchet MS"/>
              </a:rPr>
              <a:t>МОЖНО </a:t>
            </a:r>
            <a:r>
              <a:rPr sz="1800" b="1" spc="-525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1B1B18"/>
                </a:solidFill>
                <a:latin typeface="Trebuchet MS"/>
                <a:cs typeface="Trebuchet MS"/>
              </a:rPr>
              <a:t>ИСПОЛЬЗОВАТЬ</a:t>
            </a:r>
            <a:r>
              <a:rPr sz="1800" b="1" spc="-100" dirty="0">
                <a:solidFill>
                  <a:srgbClr val="1B1B18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1B1B18"/>
                </a:solidFill>
                <a:latin typeface="Trebuchet MS"/>
                <a:cs typeface="Trebuchet MS"/>
              </a:rPr>
              <a:t>ПРОГРАММУ?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85989" y="3846142"/>
            <a:ext cx="8275320" cy="5806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1900" b="1" spc="140" dirty="0">
                <a:solidFill>
                  <a:srgbClr val="FF325C"/>
                </a:solidFill>
                <a:latin typeface="Trebuchet MS"/>
                <a:cs typeface="Trebuchet MS"/>
              </a:rPr>
              <a:t>Компьютер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5" dirty="0">
                <a:solidFill>
                  <a:srgbClr val="FF325C"/>
                </a:solidFill>
                <a:latin typeface="Trebuchet MS"/>
                <a:cs typeface="Trebuchet MS"/>
              </a:rPr>
              <a:t>пользователя,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10" dirty="0">
                <a:solidFill>
                  <a:srgbClr val="FF325C"/>
                </a:solidFill>
                <a:latin typeface="Trebuchet MS"/>
                <a:cs typeface="Trebuchet MS"/>
              </a:rPr>
              <a:t>включающий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95" dirty="0">
                <a:solidFill>
                  <a:srgbClr val="FF325C"/>
                </a:solidFill>
                <a:latin typeface="Trebuchet MS"/>
                <a:cs typeface="Trebuchet MS"/>
              </a:rPr>
              <a:t>в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5" dirty="0">
                <a:solidFill>
                  <a:srgbClr val="FF325C"/>
                </a:solidFill>
                <a:latin typeface="Trebuchet MS"/>
                <a:cs typeface="Trebuchet MS"/>
              </a:rPr>
              <a:t>себя: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266700" algn="l"/>
              </a:tabLst>
            </a:pP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~	</a:t>
            </a:r>
            <a:r>
              <a:rPr sz="1900" b="1" spc="100" dirty="0">
                <a:solidFill>
                  <a:srgbClr val="FF325C"/>
                </a:solidFill>
                <a:latin typeface="Trebuchet MS"/>
                <a:cs typeface="Trebuchet MS"/>
              </a:rPr>
              <a:t>32-разрядный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325C"/>
                </a:solidFill>
                <a:latin typeface="Trebuchet MS"/>
                <a:cs typeface="Trebuchet MS"/>
              </a:rPr>
              <a:t>(x86)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00" dirty="0">
                <a:solidFill>
                  <a:srgbClr val="FF325C"/>
                </a:solidFill>
                <a:latin typeface="Trebuchet MS"/>
                <a:cs typeface="Trebuchet MS"/>
              </a:rPr>
              <a:t>или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0" dirty="0">
                <a:solidFill>
                  <a:srgbClr val="FF325C"/>
                </a:solidFill>
                <a:latin typeface="Trebuchet MS"/>
                <a:cs typeface="Trebuchet MS"/>
              </a:rPr>
              <a:t>64-разрядный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325C"/>
                </a:solidFill>
                <a:latin typeface="Trebuchet MS"/>
                <a:cs typeface="Trebuchet MS"/>
              </a:rPr>
              <a:t>(x64)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5" dirty="0">
                <a:solidFill>
                  <a:srgbClr val="FF325C"/>
                </a:solidFill>
                <a:latin typeface="Trebuchet MS"/>
                <a:cs typeface="Trebuchet MS"/>
              </a:rPr>
              <a:t>процессор*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" dirty="0">
                <a:solidFill>
                  <a:srgbClr val="FF325C"/>
                </a:solidFill>
                <a:latin typeface="Trebuchet MS"/>
                <a:cs typeface="Trebuchet MS"/>
              </a:rPr>
              <a:t>с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900" b="1" spc="155" dirty="0">
                <a:solidFill>
                  <a:srgbClr val="FF325C"/>
                </a:solidFill>
                <a:latin typeface="Trebuchet MS"/>
                <a:cs typeface="Trebuchet MS"/>
              </a:rPr>
              <a:t>тактовой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35" dirty="0">
                <a:solidFill>
                  <a:srgbClr val="FF325C"/>
                </a:solidFill>
                <a:latin typeface="Trebuchet MS"/>
                <a:cs typeface="Trebuchet MS"/>
              </a:rPr>
              <a:t>частотой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1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85" dirty="0">
                <a:solidFill>
                  <a:srgbClr val="FF325C"/>
                </a:solidFill>
                <a:latin typeface="Trebuchet MS"/>
                <a:cs typeface="Trebuchet MS"/>
              </a:rPr>
              <a:t>ГГц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00" dirty="0">
                <a:solidFill>
                  <a:srgbClr val="FF325C"/>
                </a:solidFill>
                <a:latin typeface="Trebuchet MS"/>
                <a:cs typeface="Trebuchet MS"/>
              </a:rPr>
              <a:t>или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35" dirty="0">
                <a:solidFill>
                  <a:srgbClr val="FF325C"/>
                </a:solidFill>
                <a:latin typeface="Trebuchet MS"/>
                <a:cs typeface="Trebuchet MS"/>
              </a:rPr>
              <a:t>выше.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~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40" dirty="0">
                <a:solidFill>
                  <a:srgbClr val="FF325C"/>
                </a:solidFill>
                <a:latin typeface="Trebuchet MS"/>
                <a:cs typeface="Trebuchet MS"/>
              </a:rPr>
              <a:t>1ГБ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55" dirty="0">
                <a:solidFill>
                  <a:srgbClr val="FF325C"/>
                </a:solidFill>
                <a:latin typeface="Trebuchet MS"/>
                <a:cs typeface="Trebuchet MS"/>
              </a:rPr>
              <a:t>(для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75" dirty="0">
                <a:solidFill>
                  <a:srgbClr val="FF325C"/>
                </a:solidFill>
                <a:latin typeface="Trebuchet MS"/>
                <a:cs typeface="Trebuchet MS"/>
              </a:rPr>
              <a:t>32-разрядного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85" dirty="0">
                <a:solidFill>
                  <a:srgbClr val="FF325C"/>
                </a:solidFill>
                <a:latin typeface="Trebuchet MS"/>
                <a:cs typeface="Trebuchet MS"/>
              </a:rPr>
              <a:t>процессора)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00" dirty="0">
                <a:solidFill>
                  <a:srgbClr val="FF325C"/>
                </a:solidFill>
                <a:latin typeface="Trebuchet MS"/>
                <a:cs typeface="Trebuchet MS"/>
              </a:rPr>
              <a:t>или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2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FF325C"/>
                </a:solidFill>
                <a:latin typeface="Trebuchet MS"/>
                <a:cs typeface="Trebuchet MS"/>
              </a:rPr>
              <a:t>ГБ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55" dirty="0">
                <a:solidFill>
                  <a:srgbClr val="FF325C"/>
                </a:solidFill>
                <a:latin typeface="Trebuchet MS"/>
                <a:cs typeface="Trebuchet MS"/>
              </a:rPr>
              <a:t>(для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35" dirty="0">
                <a:solidFill>
                  <a:srgbClr val="FF325C"/>
                </a:solidFill>
                <a:latin typeface="Trebuchet MS"/>
                <a:cs typeface="Trebuchet MS"/>
              </a:rPr>
              <a:t>64-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900" b="1" spc="110" dirty="0">
                <a:solidFill>
                  <a:srgbClr val="FF325C"/>
                </a:solidFill>
                <a:latin typeface="Trebuchet MS"/>
                <a:cs typeface="Trebuchet MS"/>
              </a:rPr>
              <a:t>разрядного</a:t>
            </a:r>
            <a:r>
              <a:rPr sz="1900" b="1" spc="-10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85" dirty="0">
                <a:solidFill>
                  <a:srgbClr val="FF325C"/>
                </a:solidFill>
                <a:latin typeface="Trebuchet MS"/>
                <a:cs typeface="Trebuchet MS"/>
              </a:rPr>
              <a:t>процессора)</a:t>
            </a:r>
            <a:r>
              <a:rPr sz="1900" b="1" spc="-10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80" dirty="0">
                <a:solidFill>
                  <a:srgbClr val="FF325C"/>
                </a:solidFill>
                <a:latin typeface="Trebuchet MS"/>
                <a:cs typeface="Trebuchet MS"/>
              </a:rPr>
              <a:t>ОЗУ.</a:t>
            </a:r>
            <a:endParaRPr sz="1900">
              <a:latin typeface="Trebuchet MS"/>
              <a:cs typeface="Trebuchet MS"/>
            </a:endParaRPr>
          </a:p>
          <a:p>
            <a:pPr marL="2213610" marR="5080" indent="-2201545">
              <a:lnSpc>
                <a:spcPct val="210500"/>
              </a:lnSpc>
            </a:pP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~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16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FF325C"/>
                </a:solidFill>
                <a:latin typeface="Trebuchet MS"/>
                <a:cs typeface="Trebuchet MS"/>
              </a:rPr>
              <a:t>ГБ</a:t>
            </a:r>
            <a:r>
              <a:rPr sz="1900" b="1" spc="-6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55" dirty="0">
                <a:solidFill>
                  <a:srgbClr val="FF325C"/>
                </a:solidFill>
                <a:latin typeface="Trebuchet MS"/>
                <a:cs typeface="Trebuchet MS"/>
              </a:rPr>
              <a:t>(для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90" dirty="0">
                <a:solidFill>
                  <a:srgbClr val="FF325C"/>
                </a:solidFill>
                <a:latin typeface="Trebuchet MS"/>
                <a:cs typeface="Trebuchet MS"/>
              </a:rPr>
              <a:t>32-разрядной</a:t>
            </a:r>
            <a:r>
              <a:rPr sz="1900" b="1" spc="-6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10" dirty="0">
                <a:solidFill>
                  <a:srgbClr val="FF325C"/>
                </a:solidFill>
                <a:latin typeface="Trebuchet MS"/>
                <a:cs typeface="Trebuchet MS"/>
              </a:rPr>
              <a:t>системы)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00" dirty="0">
                <a:solidFill>
                  <a:srgbClr val="FF325C"/>
                </a:solidFill>
                <a:latin typeface="Trebuchet MS"/>
                <a:cs typeface="Trebuchet MS"/>
              </a:rPr>
              <a:t>или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20</a:t>
            </a:r>
            <a:r>
              <a:rPr sz="1900" b="1" spc="-6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FF325C"/>
                </a:solidFill>
                <a:latin typeface="Trebuchet MS"/>
                <a:cs typeface="Trebuchet MS"/>
              </a:rPr>
              <a:t>ГБ</a:t>
            </a:r>
            <a:r>
              <a:rPr sz="1900" b="1" spc="-7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55" dirty="0">
                <a:solidFill>
                  <a:srgbClr val="FF325C"/>
                </a:solidFill>
                <a:latin typeface="Trebuchet MS"/>
                <a:cs typeface="Trebuchet MS"/>
              </a:rPr>
              <a:t>(для</a:t>
            </a:r>
            <a:r>
              <a:rPr sz="1900" b="1" spc="-6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90" dirty="0">
                <a:solidFill>
                  <a:srgbClr val="FF325C"/>
                </a:solidFill>
                <a:latin typeface="Trebuchet MS"/>
                <a:cs typeface="Trebuchet MS"/>
              </a:rPr>
              <a:t>64-разрядной </a:t>
            </a:r>
            <a:r>
              <a:rPr sz="1900" b="1" spc="-56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10" dirty="0">
                <a:solidFill>
                  <a:srgbClr val="FF325C"/>
                </a:solidFill>
                <a:latin typeface="Trebuchet MS"/>
                <a:cs typeface="Trebuchet MS"/>
              </a:rPr>
              <a:t>системы)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5" dirty="0">
                <a:solidFill>
                  <a:srgbClr val="FF325C"/>
                </a:solidFill>
                <a:latin typeface="Trebuchet MS"/>
                <a:cs typeface="Trebuchet MS"/>
              </a:rPr>
              <a:t>свободного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20" dirty="0">
                <a:solidFill>
                  <a:srgbClr val="FF325C"/>
                </a:solidFill>
                <a:latin typeface="Trebuchet MS"/>
                <a:cs typeface="Trebuchet MS"/>
              </a:rPr>
              <a:t>места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50" dirty="0">
                <a:solidFill>
                  <a:srgbClr val="FF325C"/>
                </a:solidFill>
                <a:latin typeface="Trebuchet MS"/>
                <a:cs typeface="Trebuchet MS"/>
              </a:rPr>
              <a:t>на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30" dirty="0">
                <a:solidFill>
                  <a:srgbClr val="FF325C"/>
                </a:solidFill>
                <a:latin typeface="Trebuchet MS"/>
                <a:cs typeface="Trebuchet MS"/>
              </a:rPr>
              <a:t>жестком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FF325C"/>
                </a:solidFill>
                <a:latin typeface="Trebuchet MS"/>
                <a:cs typeface="Trebuchet MS"/>
              </a:rPr>
              <a:t>диске.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~</a:t>
            </a:r>
            <a:r>
              <a:rPr sz="1900" b="1" spc="-8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5" dirty="0">
                <a:solidFill>
                  <a:srgbClr val="FF325C"/>
                </a:solidFill>
                <a:latin typeface="Trebuchet MS"/>
                <a:cs typeface="Trebuchet MS"/>
              </a:rPr>
              <a:t>Графическое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14" dirty="0">
                <a:solidFill>
                  <a:srgbClr val="FF325C"/>
                </a:solidFill>
                <a:latin typeface="Trebuchet MS"/>
                <a:cs typeface="Trebuchet MS"/>
              </a:rPr>
              <a:t>устройство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85" dirty="0">
                <a:solidFill>
                  <a:srgbClr val="FF325C"/>
                </a:solidFill>
                <a:latin typeface="Trebuchet MS"/>
                <a:cs typeface="Trebuchet MS"/>
              </a:rPr>
              <a:t>DirectX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15" dirty="0">
                <a:solidFill>
                  <a:srgbClr val="FF325C"/>
                </a:solidFill>
                <a:latin typeface="Trebuchet MS"/>
                <a:cs typeface="Trebuchet MS"/>
              </a:rPr>
              <a:t>9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" dirty="0">
                <a:solidFill>
                  <a:srgbClr val="FF325C"/>
                </a:solidFill>
                <a:latin typeface="Trebuchet MS"/>
                <a:cs typeface="Trebuchet MS"/>
              </a:rPr>
              <a:t>с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45" dirty="0">
                <a:solidFill>
                  <a:srgbClr val="FF325C"/>
                </a:solidFill>
                <a:latin typeface="Trebuchet MS"/>
                <a:cs typeface="Trebuchet MS"/>
              </a:rPr>
              <a:t>драйвером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50" dirty="0">
                <a:solidFill>
                  <a:srgbClr val="FF325C"/>
                </a:solidFill>
                <a:latin typeface="Trebuchet MS"/>
                <a:cs typeface="Trebuchet MS"/>
              </a:rPr>
              <a:t>WDDM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-60" dirty="0">
                <a:solidFill>
                  <a:srgbClr val="FF325C"/>
                </a:solidFill>
                <a:latin typeface="Trebuchet MS"/>
                <a:cs typeface="Trebuchet MS"/>
              </a:rPr>
              <a:t>1.0</a:t>
            </a:r>
            <a:r>
              <a:rPr sz="1900" b="1" spc="-75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200" dirty="0">
                <a:solidFill>
                  <a:srgbClr val="FF325C"/>
                </a:solidFill>
                <a:latin typeface="Trebuchet MS"/>
                <a:cs typeface="Trebuchet MS"/>
              </a:rPr>
              <a:t>или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900" b="1" spc="75" dirty="0">
                <a:solidFill>
                  <a:srgbClr val="FF325C"/>
                </a:solidFill>
                <a:latin typeface="Trebuchet MS"/>
                <a:cs typeface="Trebuchet MS"/>
              </a:rPr>
              <a:t>более</a:t>
            </a:r>
            <a:r>
              <a:rPr sz="1900" b="1" spc="-10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35" dirty="0">
                <a:solidFill>
                  <a:srgbClr val="FF325C"/>
                </a:solidFill>
                <a:latin typeface="Trebuchet MS"/>
                <a:cs typeface="Trebuchet MS"/>
              </a:rPr>
              <a:t>поздней</a:t>
            </a:r>
            <a:r>
              <a:rPr sz="1900" b="1" spc="-100" dirty="0">
                <a:solidFill>
                  <a:srgbClr val="FF325C"/>
                </a:solidFill>
                <a:latin typeface="Trebuchet MS"/>
                <a:cs typeface="Trebuchet MS"/>
              </a:rPr>
              <a:t> </a:t>
            </a:r>
            <a:r>
              <a:rPr sz="1900" b="1" spc="100" dirty="0">
                <a:solidFill>
                  <a:srgbClr val="FF325C"/>
                </a:solidFill>
                <a:latin typeface="Trebuchet MS"/>
                <a:cs typeface="Trebuchet MS"/>
              </a:rPr>
              <a:t>версии.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rebuchet MS"/>
              <a:cs typeface="Trebuchet MS"/>
            </a:endParaRPr>
          </a:p>
          <a:p>
            <a:pPr marL="2190750" algn="ctr">
              <a:lnSpc>
                <a:spcPct val="100000"/>
              </a:lnSpc>
            </a:pPr>
            <a:r>
              <a:rPr sz="1900" b="1" spc="-150" dirty="0">
                <a:solidFill>
                  <a:srgbClr val="FF325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5362" name="Picture 2" descr="\\iscsi\profiles\Voronkovava\Desktop\Розовый и Красный Дигитализм Будешь моей валентинкой Предложение Презентация о любви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4825" cy="10283825"/>
            <a:chOff x="0" y="0"/>
            <a:chExt cx="18284825" cy="1028382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4825" cy="10283825"/>
            </a:xfrm>
            <a:custGeom>
              <a:avLst/>
              <a:gdLst/>
              <a:ahLst/>
              <a:cxnLst/>
              <a:rect l="l" t="t" r="r" b="b"/>
              <a:pathLst>
                <a:path w="18284825" h="10283825">
                  <a:moveTo>
                    <a:pt x="7683030" y="0"/>
                  </a:moveTo>
                  <a:lnTo>
                    <a:pt x="7668819" y="0"/>
                  </a:lnTo>
                  <a:lnTo>
                    <a:pt x="7668819" y="342"/>
                  </a:lnTo>
                  <a:lnTo>
                    <a:pt x="6721386" y="342"/>
                  </a:lnTo>
                  <a:lnTo>
                    <a:pt x="6721386" y="0"/>
                  </a:lnTo>
                  <a:lnTo>
                    <a:pt x="6706679" y="0"/>
                  </a:lnTo>
                  <a:lnTo>
                    <a:pt x="6706679" y="342"/>
                  </a:lnTo>
                  <a:lnTo>
                    <a:pt x="5759247" y="342"/>
                  </a:lnTo>
                  <a:lnTo>
                    <a:pt x="5759247" y="0"/>
                  </a:lnTo>
                  <a:lnTo>
                    <a:pt x="5744553" y="0"/>
                  </a:lnTo>
                  <a:lnTo>
                    <a:pt x="5744553" y="342"/>
                  </a:lnTo>
                  <a:lnTo>
                    <a:pt x="4797018" y="342"/>
                  </a:lnTo>
                  <a:lnTo>
                    <a:pt x="4797018" y="0"/>
                  </a:lnTo>
                  <a:lnTo>
                    <a:pt x="4782324" y="0"/>
                  </a:lnTo>
                  <a:lnTo>
                    <a:pt x="4782324" y="342"/>
                  </a:lnTo>
                  <a:lnTo>
                    <a:pt x="3834892" y="342"/>
                  </a:lnTo>
                  <a:lnTo>
                    <a:pt x="3834892" y="0"/>
                  </a:lnTo>
                  <a:lnTo>
                    <a:pt x="3820185" y="0"/>
                  </a:lnTo>
                  <a:lnTo>
                    <a:pt x="3820185" y="342"/>
                  </a:lnTo>
                  <a:lnTo>
                    <a:pt x="2872752" y="342"/>
                  </a:lnTo>
                  <a:lnTo>
                    <a:pt x="2872752" y="0"/>
                  </a:lnTo>
                  <a:lnTo>
                    <a:pt x="2858058" y="0"/>
                  </a:lnTo>
                  <a:lnTo>
                    <a:pt x="2858058" y="342"/>
                  </a:lnTo>
                  <a:lnTo>
                    <a:pt x="1910613" y="342"/>
                  </a:lnTo>
                  <a:lnTo>
                    <a:pt x="1910613" y="0"/>
                  </a:lnTo>
                  <a:lnTo>
                    <a:pt x="1895919" y="0"/>
                  </a:lnTo>
                  <a:lnTo>
                    <a:pt x="1895919" y="342"/>
                  </a:lnTo>
                  <a:lnTo>
                    <a:pt x="948486" y="342"/>
                  </a:lnTo>
                  <a:lnTo>
                    <a:pt x="948486" y="0"/>
                  </a:lnTo>
                  <a:lnTo>
                    <a:pt x="933780" y="0"/>
                  </a:lnTo>
                  <a:lnTo>
                    <a:pt x="933780" y="342"/>
                  </a:lnTo>
                  <a:lnTo>
                    <a:pt x="0" y="342"/>
                  </a:lnTo>
                  <a:lnTo>
                    <a:pt x="0" y="10283533"/>
                  </a:lnTo>
                  <a:lnTo>
                    <a:pt x="7683030" y="10283533"/>
                  </a:lnTo>
                  <a:lnTo>
                    <a:pt x="7683030" y="10269563"/>
                  </a:lnTo>
                  <a:lnTo>
                    <a:pt x="7668819" y="10269563"/>
                  </a:lnTo>
                  <a:lnTo>
                    <a:pt x="7683030" y="10269499"/>
                  </a:lnTo>
                  <a:lnTo>
                    <a:pt x="7683030" y="10100094"/>
                  </a:lnTo>
                  <a:lnTo>
                    <a:pt x="7668819" y="10100094"/>
                  </a:lnTo>
                  <a:lnTo>
                    <a:pt x="7668819" y="6309487"/>
                  </a:lnTo>
                  <a:lnTo>
                    <a:pt x="7683030" y="6309487"/>
                  </a:lnTo>
                  <a:lnTo>
                    <a:pt x="7683030" y="6055868"/>
                  </a:lnTo>
                  <a:lnTo>
                    <a:pt x="7668819" y="6055868"/>
                  </a:lnTo>
                  <a:lnTo>
                    <a:pt x="7668819" y="3071317"/>
                  </a:lnTo>
                  <a:lnTo>
                    <a:pt x="7683030" y="3071317"/>
                  </a:lnTo>
                  <a:lnTo>
                    <a:pt x="7683030" y="0"/>
                  </a:lnTo>
                  <a:close/>
                </a:path>
                <a:path w="18284825" h="10283825">
                  <a:moveTo>
                    <a:pt x="7701521" y="6055868"/>
                  </a:moveTo>
                  <a:lnTo>
                    <a:pt x="7686815" y="6055868"/>
                  </a:lnTo>
                  <a:lnTo>
                    <a:pt x="7686815" y="6309487"/>
                  </a:lnTo>
                  <a:lnTo>
                    <a:pt x="7701521" y="6309487"/>
                  </a:lnTo>
                  <a:lnTo>
                    <a:pt x="7701521" y="6055868"/>
                  </a:lnTo>
                  <a:close/>
                </a:path>
                <a:path w="18284825" h="10283825">
                  <a:moveTo>
                    <a:pt x="9342133" y="4496600"/>
                  </a:moveTo>
                  <a:lnTo>
                    <a:pt x="9145956" y="4496600"/>
                  </a:lnTo>
                  <a:lnTo>
                    <a:pt x="9145956" y="4511294"/>
                  </a:lnTo>
                  <a:lnTo>
                    <a:pt x="9342133" y="4511294"/>
                  </a:lnTo>
                  <a:lnTo>
                    <a:pt x="9342133" y="4496600"/>
                  </a:lnTo>
                  <a:close/>
                </a:path>
                <a:path w="18284825" h="10283825">
                  <a:moveTo>
                    <a:pt x="9342133" y="3534460"/>
                  </a:moveTo>
                  <a:lnTo>
                    <a:pt x="9145956" y="3534460"/>
                  </a:lnTo>
                  <a:lnTo>
                    <a:pt x="9145956" y="3549167"/>
                  </a:lnTo>
                  <a:lnTo>
                    <a:pt x="9342133" y="3549167"/>
                  </a:lnTo>
                  <a:lnTo>
                    <a:pt x="9342133" y="3534460"/>
                  </a:lnTo>
                  <a:close/>
                </a:path>
                <a:path w="18284825" h="10283825">
                  <a:moveTo>
                    <a:pt x="9342183" y="8345233"/>
                  </a:moveTo>
                  <a:lnTo>
                    <a:pt x="9142108" y="8345233"/>
                  </a:lnTo>
                  <a:lnTo>
                    <a:pt x="9142108" y="8359927"/>
                  </a:lnTo>
                  <a:lnTo>
                    <a:pt x="9342183" y="8359927"/>
                  </a:lnTo>
                  <a:lnTo>
                    <a:pt x="9342183" y="8345233"/>
                  </a:lnTo>
                  <a:close/>
                </a:path>
                <a:path w="18284825" h="10283825">
                  <a:moveTo>
                    <a:pt x="9342183" y="7382992"/>
                  </a:moveTo>
                  <a:lnTo>
                    <a:pt x="9142108" y="7382992"/>
                  </a:lnTo>
                  <a:lnTo>
                    <a:pt x="9142108" y="7397699"/>
                  </a:lnTo>
                  <a:lnTo>
                    <a:pt x="9342183" y="7397699"/>
                  </a:lnTo>
                  <a:lnTo>
                    <a:pt x="9342183" y="7382992"/>
                  </a:lnTo>
                  <a:close/>
                </a:path>
                <a:path w="18284825" h="10283825">
                  <a:moveTo>
                    <a:pt x="9342183" y="6420866"/>
                  </a:moveTo>
                  <a:lnTo>
                    <a:pt x="9016568" y="6420866"/>
                  </a:lnTo>
                  <a:lnTo>
                    <a:pt x="9016568" y="6435560"/>
                  </a:lnTo>
                  <a:lnTo>
                    <a:pt x="9342183" y="6435560"/>
                  </a:lnTo>
                  <a:lnTo>
                    <a:pt x="9342183" y="6420866"/>
                  </a:lnTo>
                  <a:close/>
                </a:path>
                <a:path w="18284825" h="10283825">
                  <a:moveTo>
                    <a:pt x="18284698" y="0"/>
                  </a:moveTo>
                  <a:lnTo>
                    <a:pt x="18270487" y="0"/>
                  </a:lnTo>
                  <a:lnTo>
                    <a:pt x="18270487" y="647966"/>
                  </a:lnTo>
                  <a:lnTo>
                    <a:pt x="17323054" y="647966"/>
                  </a:lnTo>
                  <a:lnTo>
                    <a:pt x="17323054" y="0"/>
                  </a:lnTo>
                  <a:lnTo>
                    <a:pt x="17308348" y="0"/>
                  </a:lnTo>
                  <a:lnTo>
                    <a:pt x="17308348" y="647966"/>
                  </a:lnTo>
                  <a:lnTo>
                    <a:pt x="16360915" y="647966"/>
                  </a:lnTo>
                  <a:lnTo>
                    <a:pt x="16360915" y="0"/>
                  </a:lnTo>
                  <a:lnTo>
                    <a:pt x="16346221" y="0"/>
                  </a:lnTo>
                  <a:lnTo>
                    <a:pt x="16346221" y="647966"/>
                  </a:lnTo>
                  <a:lnTo>
                    <a:pt x="15398687" y="647966"/>
                  </a:lnTo>
                  <a:lnTo>
                    <a:pt x="15398687" y="0"/>
                  </a:lnTo>
                  <a:lnTo>
                    <a:pt x="15383980" y="0"/>
                  </a:lnTo>
                  <a:lnTo>
                    <a:pt x="15383980" y="647966"/>
                  </a:lnTo>
                  <a:lnTo>
                    <a:pt x="14436547" y="647966"/>
                  </a:lnTo>
                  <a:lnTo>
                    <a:pt x="14436547" y="0"/>
                  </a:lnTo>
                  <a:lnTo>
                    <a:pt x="14421853" y="0"/>
                  </a:lnTo>
                  <a:lnTo>
                    <a:pt x="14421853" y="647966"/>
                  </a:lnTo>
                  <a:lnTo>
                    <a:pt x="7701521" y="647966"/>
                  </a:lnTo>
                  <a:lnTo>
                    <a:pt x="7701521" y="342"/>
                  </a:lnTo>
                  <a:lnTo>
                    <a:pt x="7686815" y="342"/>
                  </a:lnTo>
                  <a:lnTo>
                    <a:pt x="7686815" y="3071317"/>
                  </a:lnTo>
                  <a:lnTo>
                    <a:pt x="7701521" y="3071317"/>
                  </a:lnTo>
                  <a:lnTo>
                    <a:pt x="7701521" y="2587028"/>
                  </a:lnTo>
                  <a:lnTo>
                    <a:pt x="9342133" y="2587028"/>
                  </a:lnTo>
                  <a:lnTo>
                    <a:pt x="9342133" y="2572334"/>
                  </a:lnTo>
                  <a:lnTo>
                    <a:pt x="7701521" y="2572334"/>
                  </a:lnTo>
                  <a:lnTo>
                    <a:pt x="7701521" y="1624799"/>
                  </a:lnTo>
                  <a:lnTo>
                    <a:pt x="9342133" y="1624799"/>
                  </a:lnTo>
                  <a:lnTo>
                    <a:pt x="9342133" y="1610093"/>
                  </a:lnTo>
                  <a:lnTo>
                    <a:pt x="7701521" y="1610093"/>
                  </a:lnTo>
                  <a:lnTo>
                    <a:pt x="7701521" y="662660"/>
                  </a:lnTo>
                  <a:lnTo>
                    <a:pt x="14421853" y="662660"/>
                  </a:lnTo>
                  <a:lnTo>
                    <a:pt x="14421853" y="1514805"/>
                  </a:lnTo>
                  <a:lnTo>
                    <a:pt x="14436547" y="1514805"/>
                  </a:lnTo>
                  <a:lnTo>
                    <a:pt x="14436547" y="662660"/>
                  </a:lnTo>
                  <a:lnTo>
                    <a:pt x="15383980" y="662660"/>
                  </a:lnTo>
                  <a:lnTo>
                    <a:pt x="15383980" y="1514805"/>
                  </a:lnTo>
                  <a:lnTo>
                    <a:pt x="15398687" y="1514805"/>
                  </a:lnTo>
                  <a:lnTo>
                    <a:pt x="15398687" y="662660"/>
                  </a:lnTo>
                  <a:lnTo>
                    <a:pt x="16346221" y="662660"/>
                  </a:lnTo>
                  <a:lnTo>
                    <a:pt x="16346221" y="1514805"/>
                  </a:lnTo>
                  <a:lnTo>
                    <a:pt x="16360915" y="1514805"/>
                  </a:lnTo>
                  <a:lnTo>
                    <a:pt x="16360915" y="662660"/>
                  </a:lnTo>
                  <a:lnTo>
                    <a:pt x="17308348" y="662660"/>
                  </a:lnTo>
                  <a:lnTo>
                    <a:pt x="17308348" y="1514805"/>
                  </a:lnTo>
                  <a:lnTo>
                    <a:pt x="17323054" y="1514805"/>
                  </a:lnTo>
                  <a:lnTo>
                    <a:pt x="17323054" y="662660"/>
                  </a:lnTo>
                  <a:lnTo>
                    <a:pt x="18270487" y="662660"/>
                  </a:lnTo>
                  <a:lnTo>
                    <a:pt x="18270487" y="1610093"/>
                  </a:lnTo>
                  <a:lnTo>
                    <a:pt x="17732883" y="1610093"/>
                  </a:lnTo>
                  <a:lnTo>
                    <a:pt x="17732883" y="1624799"/>
                  </a:lnTo>
                  <a:lnTo>
                    <a:pt x="18270487" y="1624799"/>
                  </a:lnTo>
                  <a:lnTo>
                    <a:pt x="18270487" y="2572334"/>
                  </a:lnTo>
                  <a:lnTo>
                    <a:pt x="17853330" y="2572334"/>
                  </a:lnTo>
                  <a:lnTo>
                    <a:pt x="17853330" y="2587028"/>
                  </a:lnTo>
                  <a:lnTo>
                    <a:pt x="18270487" y="2587028"/>
                  </a:lnTo>
                  <a:lnTo>
                    <a:pt x="18270487" y="3534460"/>
                  </a:lnTo>
                  <a:lnTo>
                    <a:pt x="17853330" y="3534460"/>
                  </a:lnTo>
                  <a:lnTo>
                    <a:pt x="17853330" y="3549167"/>
                  </a:lnTo>
                  <a:lnTo>
                    <a:pt x="18270487" y="3549167"/>
                  </a:lnTo>
                  <a:lnTo>
                    <a:pt x="18270487" y="4496600"/>
                  </a:lnTo>
                  <a:lnTo>
                    <a:pt x="17853330" y="4496600"/>
                  </a:lnTo>
                  <a:lnTo>
                    <a:pt x="17853330" y="4511294"/>
                  </a:lnTo>
                  <a:lnTo>
                    <a:pt x="18270487" y="4511294"/>
                  </a:lnTo>
                  <a:lnTo>
                    <a:pt x="18270487" y="5458726"/>
                  </a:lnTo>
                  <a:lnTo>
                    <a:pt x="17323054" y="5458726"/>
                  </a:lnTo>
                  <a:lnTo>
                    <a:pt x="17323054" y="5136324"/>
                  </a:lnTo>
                  <a:lnTo>
                    <a:pt x="17308348" y="5136324"/>
                  </a:lnTo>
                  <a:lnTo>
                    <a:pt x="17308348" y="5458726"/>
                  </a:lnTo>
                  <a:lnTo>
                    <a:pt x="16360915" y="5458726"/>
                  </a:lnTo>
                  <a:lnTo>
                    <a:pt x="16360915" y="5136324"/>
                  </a:lnTo>
                  <a:lnTo>
                    <a:pt x="16346221" y="5136324"/>
                  </a:lnTo>
                  <a:lnTo>
                    <a:pt x="16346221" y="5458726"/>
                  </a:lnTo>
                  <a:lnTo>
                    <a:pt x="15398687" y="5458726"/>
                  </a:lnTo>
                  <a:lnTo>
                    <a:pt x="15398687" y="5136324"/>
                  </a:lnTo>
                  <a:lnTo>
                    <a:pt x="15383980" y="5136324"/>
                  </a:lnTo>
                  <a:lnTo>
                    <a:pt x="15383980" y="5458726"/>
                  </a:lnTo>
                  <a:lnTo>
                    <a:pt x="14436547" y="5458726"/>
                  </a:lnTo>
                  <a:lnTo>
                    <a:pt x="14436547" y="5136324"/>
                  </a:lnTo>
                  <a:lnTo>
                    <a:pt x="14421853" y="5136324"/>
                  </a:lnTo>
                  <a:lnTo>
                    <a:pt x="14421853" y="5458726"/>
                  </a:lnTo>
                  <a:lnTo>
                    <a:pt x="9145956" y="5458726"/>
                  </a:lnTo>
                  <a:lnTo>
                    <a:pt x="9145956" y="5473433"/>
                  </a:lnTo>
                  <a:lnTo>
                    <a:pt x="14421853" y="5473433"/>
                  </a:lnTo>
                  <a:lnTo>
                    <a:pt x="14421853" y="5892647"/>
                  </a:lnTo>
                  <a:lnTo>
                    <a:pt x="14436547" y="5892647"/>
                  </a:lnTo>
                  <a:lnTo>
                    <a:pt x="14436547" y="5473433"/>
                  </a:lnTo>
                  <a:lnTo>
                    <a:pt x="15383980" y="5473433"/>
                  </a:lnTo>
                  <a:lnTo>
                    <a:pt x="15383980" y="5892647"/>
                  </a:lnTo>
                  <a:lnTo>
                    <a:pt x="15398687" y="5892647"/>
                  </a:lnTo>
                  <a:lnTo>
                    <a:pt x="15398687" y="5473433"/>
                  </a:lnTo>
                  <a:lnTo>
                    <a:pt x="16346221" y="5473433"/>
                  </a:lnTo>
                  <a:lnTo>
                    <a:pt x="16346221" y="5892647"/>
                  </a:lnTo>
                  <a:lnTo>
                    <a:pt x="16360915" y="5892647"/>
                  </a:lnTo>
                  <a:lnTo>
                    <a:pt x="16360915" y="5473433"/>
                  </a:lnTo>
                  <a:lnTo>
                    <a:pt x="17308348" y="5473433"/>
                  </a:lnTo>
                  <a:lnTo>
                    <a:pt x="17308348" y="5892647"/>
                  </a:lnTo>
                  <a:lnTo>
                    <a:pt x="17323054" y="5892647"/>
                  </a:lnTo>
                  <a:lnTo>
                    <a:pt x="17323054" y="5473433"/>
                  </a:lnTo>
                  <a:lnTo>
                    <a:pt x="18270487" y="5473433"/>
                  </a:lnTo>
                  <a:lnTo>
                    <a:pt x="18270487" y="6420866"/>
                  </a:lnTo>
                  <a:lnTo>
                    <a:pt x="17853292" y="6420866"/>
                  </a:lnTo>
                  <a:lnTo>
                    <a:pt x="17853292" y="6435560"/>
                  </a:lnTo>
                  <a:lnTo>
                    <a:pt x="18270487" y="6435560"/>
                  </a:lnTo>
                  <a:lnTo>
                    <a:pt x="18270487" y="7382992"/>
                  </a:lnTo>
                  <a:lnTo>
                    <a:pt x="17853292" y="7382992"/>
                  </a:lnTo>
                  <a:lnTo>
                    <a:pt x="17853292" y="7397699"/>
                  </a:lnTo>
                  <a:lnTo>
                    <a:pt x="18270487" y="7397699"/>
                  </a:lnTo>
                  <a:lnTo>
                    <a:pt x="18270487" y="8345233"/>
                  </a:lnTo>
                  <a:lnTo>
                    <a:pt x="17853292" y="8345233"/>
                  </a:lnTo>
                  <a:lnTo>
                    <a:pt x="17853292" y="8359927"/>
                  </a:lnTo>
                  <a:lnTo>
                    <a:pt x="18270487" y="8359927"/>
                  </a:lnTo>
                  <a:lnTo>
                    <a:pt x="18270487" y="9307360"/>
                  </a:lnTo>
                  <a:lnTo>
                    <a:pt x="17323054" y="9307360"/>
                  </a:lnTo>
                  <a:lnTo>
                    <a:pt x="17323054" y="9128989"/>
                  </a:lnTo>
                  <a:lnTo>
                    <a:pt x="17308348" y="9128989"/>
                  </a:lnTo>
                  <a:lnTo>
                    <a:pt x="17308348" y="9307360"/>
                  </a:lnTo>
                  <a:lnTo>
                    <a:pt x="17308348" y="9322067"/>
                  </a:lnTo>
                  <a:lnTo>
                    <a:pt x="17308348" y="10269563"/>
                  </a:lnTo>
                  <a:lnTo>
                    <a:pt x="16360915" y="10269563"/>
                  </a:lnTo>
                  <a:lnTo>
                    <a:pt x="16360915" y="9322067"/>
                  </a:lnTo>
                  <a:lnTo>
                    <a:pt x="17308348" y="9322067"/>
                  </a:lnTo>
                  <a:lnTo>
                    <a:pt x="17308348" y="9307360"/>
                  </a:lnTo>
                  <a:lnTo>
                    <a:pt x="16360915" y="9307360"/>
                  </a:lnTo>
                  <a:lnTo>
                    <a:pt x="16360915" y="9128989"/>
                  </a:lnTo>
                  <a:lnTo>
                    <a:pt x="16346221" y="9128989"/>
                  </a:lnTo>
                  <a:lnTo>
                    <a:pt x="16346221" y="9307360"/>
                  </a:lnTo>
                  <a:lnTo>
                    <a:pt x="16346221" y="9322067"/>
                  </a:lnTo>
                  <a:lnTo>
                    <a:pt x="16346221" y="10269563"/>
                  </a:lnTo>
                  <a:lnTo>
                    <a:pt x="15398687" y="10269563"/>
                  </a:lnTo>
                  <a:lnTo>
                    <a:pt x="15398687" y="9322067"/>
                  </a:lnTo>
                  <a:lnTo>
                    <a:pt x="16346221" y="9322067"/>
                  </a:lnTo>
                  <a:lnTo>
                    <a:pt x="16346221" y="9307360"/>
                  </a:lnTo>
                  <a:lnTo>
                    <a:pt x="15398687" y="9307360"/>
                  </a:lnTo>
                  <a:lnTo>
                    <a:pt x="15398687" y="9128989"/>
                  </a:lnTo>
                  <a:lnTo>
                    <a:pt x="15383980" y="9128989"/>
                  </a:lnTo>
                  <a:lnTo>
                    <a:pt x="15383980" y="9307360"/>
                  </a:lnTo>
                  <a:lnTo>
                    <a:pt x="15383980" y="9322067"/>
                  </a:lnTo>
                  <a:lnTo>
                    <a:pt x="15383980" y="10269563"/>
                  </a:lnTo>
                  <a:lnTo>
                    <a:pt x="14436547" y="10269563"/>
                  </a:lnTo>
                  <a:lnTo>
                    <a:pt x="14436547" y="9322067"/>
                  </a:lnTo>
                  <a:lnTo>
                    <a:pt x="15383980" y="9322067"/>
                  </a:lnTo>
                  <a:lnTo>
                    <a:pt x="15383980" y="9307360"/>
                  </a:lnTo>
                  <a:lnTo>
                    <a:pt x="14436547" y="9307360"/>
                  </a:lnTo>
                  <a:lnTo>
                    <a:pt x="14436547" y="9128989"/>
                  </a:lnTo>
                  <a:lnTo>
                    <a:pt x="14421853" y="9128989"/>
                  </a:lnTo>
                  <a:lnTo>
                    <a:pt x="14421853" y="9307360"/>
                  </a:lnTo>
                  <a:lnTo>
                    <a:pt x="14421853" y="9322067"/>
                  </a:lnTo>
                  <a:lnTo>
                    <a:pt x="14421853" y="10269563"/>
                  </a:lnTo>
                  <a:lnTo>
                    <a:pt x="13474421" y="10269563"/>
                  </a:lnTo>
                  <a:lnTo>
                    <a:pt x="13474421" y="9322067"/>
                  </a:lnTo>
                  <a:lnTo>
                    <a:pt x="14421853" y="9322067"/>
                  </a:lnTo>
                  <a:lnTo>
                    <a:pt x="14421853" y="9307360"/>
                  </a:lnTo>
                  <a:lnTo>
                    <a:pt x="13474421" y="9307360"/>
                  </a:lnTo>
                  <a:lnTo>
                    <a:pt x="13474421" y="9128989"/>
                  </a:lnTo>
                  <a:lnTo>
                    <a:pt x="13459714" y="9128989"/>
                  </a:lnTo>
                  <a:lnTo>
                    <a:pt x="13459714" y="9307360"/>
                  </a:lnTo>
                  <a:lnTo>
                    <a:pt x="9142108" y="9307360"/>
                  </a:lnTo>
                  <a:lnTo>
                    <a:pt x="9142108" y="9322067"/>
                  </a:lnTo>
                  <a:lnTo>
                    <a:pt x="13459714" y="9322067"/>
                  </a:lnTo>
                  <a:lnTo>
                    <a:pt x="13459714" y="10269563"/>
                  </a:lnTo>
                  <a:lnTo>
                    <a:pt x="7701521" y="10269563"/>
                  </a:lnTo>
                  <a:lnTo>
                    <a:pt x="7701521" y="10100094"/>
                  </a:lnTo>
                  <a:lnTo>
                    <a:pt x="7686815" y="10100094"/>
                  </a:lnTo>
                  <a:lnTo>
                    <a:pt x="7686815" y="10269563"/>
                  </a:lnTo>
                  <a:lnTo>
                    <a:pt x="7686815" y="10283533"/>
                  </a:lnTo>
                  <a:lnTo>
                    <a:pt x="18284698" y="10283533"/>
                  </a:lnTo>
                  <a:lnTo>
                    <a:pt x="18284698" y="10269563"/>
                  </a:lnTo>
                  <a:lnTo>
                    <a:pt x="17323054" y="10269563"/>
                  </a:lnTo>
                  <a:lnTo>
                    <a:pt x="17323054" y="9322067"/>
                  </a:lnTo>
                  <a:lnTo>
                    <a:pt x="18270487" y="9322067"/>
                  </a:lnTo>
                  <a:lnTo>
                    <a:pt x="18270487" y="10269499"/>
                  </a:lnTo>
                  <a:lnTo>
                    <a:pt x="18284698" y="10269499"/>
                  </a:lnTo>
                  <a:lnTo>
                    <a:pt x="18284698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48954" y="0"/>
              <a:ext cx="4826000" cy="10277475"/>
            </a:xfrm>
            <a:custGeom>
              <a:avLst/>
              <a:gdLst/>
              <a:ahLst/>
              <a:cxnLst/>
              <a:rect l="l" t="t" r="r" b="b"/>
              <a:pathLst>
                <a:path w="4826000" h="10277475">
                  <a:moveTo>
                    <a:pt x="14693" y="10100094"/>
                  </a:moveTo>
                  <a:lnTo>
                    <a:pt x="0" y="10100094"/>
                  </a:lnTo>
                  <a:lnTo>
                    <a:pt x="0" y="10276853"/>
                  </a:lnTo>
                  <a:lnTo>
                    <a:pt x="14693" y="10276853"/>
                  </a:lnTo>
                  <a:lnTo>
                    <a:pt x="14693" y="10100094"/>
                  </a:lnTo>
                  <a:close/>
                </a:path>
                <a:path w="4826000" h="10277475">
                  <a:moveTo>
                    <a:pt x="14693" y="6055868"/>
                  </a:moveTo>
                  <a:lnTo>
                    <a:pt x="0" y="6055868"/>
                  </a:lnTo>
                  <a:lnTo>
                    <a:pt x="0" y="6309487"/>
                  </a:lnTo>
                  <a:lnTo>
                    <a:pt x="14693" y="6309487"/>
                  </a:lnTo>
                  <a:lnTo>
                    <a:pt x="14693" y="6055868"/>
                  </a:lnTo>
                  <a:close/>
                </a:path>
                <a:path w="4826000" h="10277475">
                  <a:moveTo>
                    <a:pt x="14693" y="0"/>
                  </a:moveTo>
                  <a:lnTo>
                    <a:pt x="0" y="0"/>
                  </a:lnTo>
                  <a:lnTo>
                    <a:pt x="0" y="3071317"/>
                  </a:lnTo>
                  <a:lnTo>
                    <a:pt x="14693" y="3071317"/>
                  </a:lnTo>
                  <a:lnTo>
                    <a:pt x="14693" y="0"/>
                  </a:lnTo>
                  <a:close/>
                </a:path>
                <a:path w="4826000" h="10277475">
                  <a:moveTo>
                    <a:pt x="976833" y="9128989"/>
                  </a:moveTo>
                  <a:lnTo>
                    <a:pt x="962126" y="9128989"/>
                  </a:lnTo>
                  <a:lnTo>
                    <a:pt x="962126" y="10276853"/>
                  </a:lnTo>
                  <a:lnTo>
                    <a:pt x="976833" y="10276853"/>
                  </a:lnTo>
                  <a:lnTo>
                    <a:pt x="976833" y="9128989"/>
                  </a:lnTo>
                  <a:close/>
                </a:path>
                <a:path w="4826000" h="10277475">
                  <a:moveTo>
                    <a:pt x="976833" y="5136324"/>
                  </a:moveTo>
                  <a:lnTo>
                    <a:pt x="962126" y="5136324"/>
                  </a:lnTo>
                  <a:lnTo>
                    <a:pt x="962126" y="5892647"/>
                  </a:lnTo>
                  <a:lnTo>
                    <a:pt x="976833" y="5892647"/>
                  </a:lnTo>
                  <a:lnTo>
                    <a:pt x="976833" y="5136324"/>
                  </a:lnTo>
                  <a:close/>
                </a:path>
                <a:path w="4826000" h="10277475">
                  <a:moveTo>
                    <a:pt x="976833" y="0"/>
                  </a:moveTo>
                  <a:lnTo>
                    <a:pt x="962126" y="0"/>
                  </a:lnTo>
                  <a:lnTo>
                    <a:pt x="962126" y="1514805"/>
                  </a:lnTo>
                  <a:lnTo>
                    <a:pt x="976833" y="1514805"/>
                  </a:lnTo>
                  <a:lnTo>
                    <a:pt x="976833" y="0"/>
                  </a:lnTo>
                  <a:close/>
                </a:path>
                <a:path w="4826000" h="10277475">
                  <a:moveTo>
                    <a:pt x="1939061" y="9128989"/>
                  </a:moveTo>
                  <a:lnTo>
                    <a:pt x="1924367" y="9128989"/>
                  </a:lnTo>
                  <a:lnTo>
                    <a:pt x="1924367" y="10276853"/>
                  </a:lnTo>
                  <a:lnTo>
                    <a:pt x="1939061" y="10276853"/>
                  </a:lnTo>
                  <a:lnTo>
                    <a:pt x="1939061" y="9128989"/>
                  </a:lnTo>
                  <a:close/>
                </a:path>
                <a:path w="4826000" h="10277475">
                  <a:moveTo>
                    <a:pt x="1939061" y="5136324"/>
                  </a:moveTo>
                  <a:lnTo>
                    <a:pt x="1924367" y="5136324"/>
                  </a:lnTo>
                  <a:lnTo>
                    <a:pt x="1924367" y="5892647"/>
                  </a:lnTo>
                  <a:lnTo>
                    <a:pt x="1939061" y="5892647"/>
                  </a:lnTo>
                  <a:lnTo>
                    <a:pt x="1939061" y="5136324"/>
                  </a:lnTo>
                  <a:close/>
                </a:path>
                <a:path w="4826000" h="10277475">
                  <a:moveTo>
                    <a:pt x="1939061" y="0"/>
                  </a:moveTo>
                  <a:lnTo>
                    <a:pt x="1924367" y="0"/>
                  </a:lnTo>
                  <a:lnTo>
                    <a:pt x="1924367" y="1514805"/>
                  </a:lnTo>
                  <a:lnTo>
                    <a:pt x="1939061" y="1514805"/>
                  </a:lnTo>
                  <a:lnTo>
                    <a:pt x="1939061" y="0"/>
                  </a:lnTo>
                  <a:close/>
                </a:path>
                <a:path w="4826000" h="10277475">
                  <a:moveTo>
                    <a:pt x="2901200" y="9128989"/>
                  </a:moveTo>
                  <a:lnTo>
                    <a:pt x="2886494" y="9128989"/>
                  </a:lnTo>
                  <a:lnTo>
                    <a:pt x="2886494" y="10276853"/>
                  </a:lnTo>
                  <a:lnTo>
                    <a:pt x="2901200" y="10276853"/>
                  </a:lnTo>
                  <a:lnTo>
                    <a:pt x="2901200" y="9128989"/>
                  </a:lnTo>
                  <a:close/>
                </a:path>
                <a:path w="4826000" h="10277475">
                  <a:moveTo>
                    <a:pt x="2901200" y="5136324"/>
                  </a:moveTo>
                  <a:lnTo>
                    <a:pt x="2886494" y="5136324"/>
                  </a:lnTo>
                  <a:lnTo>
                    <a:pt x="2886494" y="5892647"/>
                  </a:lnTo>
                  <a:lnTo>
                    <a:pt x="2901200" y="5892647"/>
                  </a:lnTo>
                  <a:lnTo>
                    <a:pt x="2901200" y="5136324"/>
                  </a:lnTo>
                  <a:close/>
                </a:path>
                <a:path w="4826000" h="10277475">
                  <a:moveTo>
                    <a:pt x="2901200" y="0"/>
                  </a:moveTo>
                  <a:lnTo>
                    <a:pt x="2886494" y="0"/>
                  </a:lnTo>
                  <a:lnTo>
                    <a:pt x="2886494" y="1514805"/>
                  </a:lnTo>
                  <a:lnTo>
                    <a:pt x="2901200" y="1514805"/>
                  </a:lnTo>
                  <a:lnTo>
                    <a:pt x="2901200" y="0"/>
                  </a:lnTo>
                  <a:close/>
                </a:path>
                <a:path w="4826000" h="10277475">
                  <a:moveTo>
                    <a:pt x="3863327" y="9128989"/>
                  </a:moveTo>
                  <a:lnTo>
                    <a:pt x="3848633" y="9128989"/>
                  </a:lnTo>
                  <a:lnTo>
                    <a:pt x="3848633" y="10276853"/>
                  </a:lnTo>
                  <a:lnTo>
                    <a:pt x="3863327" y="10276853"/>
                  </a:lnTo>
                  <a:lnTo>
                    <a:pt x="3863327" y="9128989"/>
                  </a:lnTo>
                  <a:close/>
                </a:path>
                <a:path w="4826000" h="10277475">
                  <a:moveTo>
                    <a:pt x="3863327" y="5136324"/>
                  </a:moveTo>
                  <a:lnTo>
                    <a:pt x="3848633" y="5136324"/>
                  </a:lnTo>
                  <a:lnTo>
                    <a:pt x="3848633" y="5892647"/>
                  </a:lnTo>
                  <a:lnTo>
                    <a:pt x="3863327" y="5892647"/>
                  </a:lnTo>
                  <a:lnTo>
                    <a:pt x="3863327" y="5136324"/>
                  </a:lnTo>
                  <a:close/>
                </a:path>
                <a:path w="4826000" h="10277475">
                  <a:moveTo>
                    <a:pt x="3863327" y="0"/>
                  </a:moveTo>
                  <a:lnTo>
                    <a:pt x="3848633" y="0"/>
                  </a:lnTo>
                  <a:lnTo>
                    <a:pt x="3848633" y="1514805"/>
                  </a:lnTo>
                  <a:lnTo>
                    <a:pt x="3863327" y="1514805"/>
                  </a:lnTo>
                  <a:lnTo>
                    <a:pt x="3863327" y="0"/>
                  </a:lnTo>
                  <a:close/>
                </a:path>
                <a:path w="4826000" h="10277475">
                  <a:moveTo>
                    <a:pt x="4825466" y="9128989"/>
                  </a:moveTo>
                  <a:lnTo>
                    <a:pt x="4810760" y="9128989"/>
                  </a:lnTo>
                  <a:lnTo>
                    <a:pt x="4810760" y="10276853"/>
                  </a:lnTo>
                  <a:lnTo>
                    <a:pt x="4825466" y="10276853"/>
                  </a:lnTo>
                  <a:lnTo>
                    <a:pt x="4825466" y="9128989"/>
                  </a:lnTo>
                  <a:close/>
                </a:path>
                <a:path w="4826000" h="10277475">
                  <a:moveTo>
                    <a:pt x="4825466" y="5136324"/>
                  </a:moveTo>
                  <a:lnTo>
                    <a:pt x="4810760" y="5136324"/>
                  </a:lnTo>
                  <a:lnTo>
                    <a:pt x="4810760" y="5892647"/>
                  </a:lnTo>
                  <a:lnTo>
                    <a:pt x="4825466" y="5892647"/>
                  </a:lnTo>
                  <a:lnTo>
                    <a:pt x="4825466" y="5136324"/>
                  </a:lnTo>
                  <a:close/>
                </a:path>
                <a:path w="4826000" h="10277475">
                  <a:moveTo>
                    <a:pt x="4825466" y="0"/>
                  </a:moveTo>
                  <a:lnTo>
                    <a:pt x="4810760" y="0"/>
                  </a:lnTo>
                  <a:lnTo>
                    <a:pt x="4810760" y="1514805"/>
                  </a:lnTo>
                  <a:lnTo>
                    <a:pt x="4825466" y="1514805"/>
                  </a:lnTo>
                  <a:lnTo>
                    <a:pt x="4825466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6194" y="3186899"/>
              <a:ext cx="8759825" cy="2869565"/>
            </a:xfrm>
            <a:custGeom>
              <a:avLst/>
              <a:gdLst/>
              <a:ahLst/>
              <a:cxnLst/>
              <a:rect l="l" t="t" r="r" b="b"/>
              <a:pathLst>
                <a:path w="8759825" h="2869565">
                  <a:moveTo>
                    <a:pt x="8759761" y="0"/>
                  </a:moveTo>
                  <a:lnTo>
                    <a:pt x="8661654" y="0"/>
                  </a:lnTo>
                  <a:lnTo>
                    <a:pt x="8661654" y="2753398"/>
                  </a:lnTo>
                  <a:lnTo>
                    <a:pt x="8626615" y="2753398"/>
                  </a:lnTo>
                  <a:lnTo>
                    <a:pt x="8626615" y="0"/>
                  </a:lnTo>
                  <a:lnTo>
                    <a:pt x="0" y="0"/>
                  </a:lnTo>
                  <a:lnTo>
                    <a:pt x="0" y="2753398"/>
                  </a:lnTo>
                  <a:lnTo>
                    <a:pt x="0" y="2770771"/>
                  </a:lnTo>
                  <a:lnTo>
                    <a:pt x="0" y="2868968"/>
                  </a:lnTo>
                  <a:lnTo>
                    <a:pt x="8759761" y="2868968"/>
                  </a:lnTo>
                  <a:lnTo>
                    <a:pt x="8759761" y="2770771"/>
                  </a:lnTo>
                  <a:lnTo>
                    <a:pt x="8759761" y="2753398"/>
                  </a:lnTo>
                  <a:lnTo>
                    <a:pt x="8759761" y="0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578" y="3071313"/>
              <a:ext cx="8759825" cy="2869565"/>
            </a:xfrm>
            <a:custGeom>
              <a:avLst/>
              <a:gdLst/>
              <a:ahLst/>
              <a:cxnLst/>
              <a:rect l="l" t="t" r="r" b="b"/>
              <a:pathLst>
                <a:path w="8759825" h="2869565">
                  <a:moveTo>
                    <a:pt x="8759754" y="2868976"/>
                  </a:moveTo>
                  <a:lnTo>
                    <a:pt x="0" y="2868976"/>
                  </a:lnTo>
                  <a:lnTo>
                    <a:pt x="0" y="0"/>
                  </a:lnTo>
                  <a:lnTo>
                    <a:pt x="8759754" y="0"/>
                  </a:lnTo>
                  <a:lnTo>
                    <a:pt x="8759754" y="2868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047" y="3053803"/>
              <a:ext cx="8795385" cy="2904490"/>
            </a:xfrm>
            <a:custGeom>
              <a:avLst/>
              <a:gdLst/>
              <a:ahLst/>
              <a:cxnLst/>
              <a:rect l="l" t="t" r="r" b="b"/>
              <a:pathLst>
                <a:path w="8795385" h="2904490">
                  <a:moveTo>
                    <a:pt x="8794801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2869577"/>
                  </a:lnTo>
                  <a:lnTo>
                    <a:pt x="0" y="2903867"/>
                  </a:lnTo>
                  <a:lnTo>
                    <a:pt x="8794801" y="2903867"/>
                  </a:lnTo>
                  <a:lnTo>
                    <a:pt x="8794801" y="2869577"/>
                  </a:lnTo>
                  <a:lnTo>
                    <a:pt x="35039" y="2869577"/>
                  </a:lnTo>
                  <a:lnTo>
                    <a:pt x="35039" y="35560"/>
                  </a:lnTo>
                  <a:lnTo>
                    <a:pt x="8759761" y="35560"/>
                  </a:lnTo>
                  <a:lnTo>
                    <a:pt x="8759761" y="2868980"/>
                  </a:lnTo>
                  <a:lnTo>
                    <a:pt x="8794801" y="2868980"/>
                  </a:lnTo>
                  <a:lnTo>
                    <a:pt x="8794801" y="35560"/>
                  </a:lnTo>
                  <a:lnTo>
                    <a:pt x="8794801" y="35026"/>
                  </a:lnTo>
                  <a:lnTo>
                    <a:pt x="8794801" y="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0441" y="3580912"/>
            <a:ext cx="7216775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820" marR="5080" indent="-452755">
              <a:lnSpc>
                <a:spcPct val="114799"/>
              </a:lnSpc>
              <a:spcBef>
                <a:spcPts val="95"/>
              </a:spcBef>
            </a:pP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1.</a:t>
            </a:r>
            <a:r>
              <a:rPr sz="24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При</a:t>
            </a:r>
            <a:r>
              <a:rPr sz="24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повторном</a:t>
            </a:r>
            <a:r>
              <a:rPr sz="24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25" dirty="0">
                <a:solidFill>
                  <a:srgbClr val="1B1B18"/>
                </a:solidFill>
                <a:latin typeface="Lucida Sans Unicode"/>
                <a:cs typeface="Lucida Sans Unicode"/>
              </a:rPr>
              <a:t>распространении</a:t>
            </a:r>
            <a:r>
              <a:rPr sz="24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90" dirty="0">
                <a:solidFill>
                  <a:srgbClr val="1B1B18"/>
                </a:solidFill>
                <a:latin typeface="Lucida Sans Unicode"/>
                <a:cs typeface="Lucida Sans Unicode"/>
              </a:rPr>
              <a:t>исходного </a:t>
            </a:r>
            <a:r>
              <a:rPr sz="2450" spc="-76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кода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55" dirty="0">
                <a:solidFill>
                  <a:srgbClr val="1B1B18"/>
                </a:solidFill>
                <a:latin typeface="Lucida Sans Unicode"/>
                <a:cs typeface="Lucida Sans Unicode"/>
              </a:rPr>
              <a:t>должно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оставаться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указанное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1B1B18"/>
                </a:solidFill>
                <a:latin typeface="Lucida Sans Unicode"/>
                <a:cs typeface="Lucida Sans Unicode"/>
              </a:rPr>
              <a:t>выше</a:t>
            </a:r>
            <a:endParaRPr sz="2450">
              <a:latin typeface="Lucida Sans Unicode"/>
              <a:cs typeface="Lucida Sans Unicode"/>
            </a:endParaRPr>
          </a:p>
          <a:p>
            <a:pPr marL="286385" marR="67310" indent="-211454">
              <a:lnSpc>
                <a:spcPct val="114799"/>
              </a:lnSpc>
            </a:pPr>
            <a:r>
              <a:rPr sz="2450" spc="-60" dirty="0">
                <a:solidFill>
                  <a:srgbClr val="1B1B18"/>
                </a:solidFill>
                <a:latin typeface="Lucida Sans Unicode"/>
                <a:cs typeface="Lucida Sans Unicode"/>
              </a:rPr>
              <a:t>у</a:t>
            </a:r>
            <a:r>
              <a:rPr sz="24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450" spc="-250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4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4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24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dirty="0">
                <a:solidFill>
                  <a:srgbClr val="1B1B18"/>
                </a:solidFill>
                <a:latin typeface="Lucida Sans Unicode"/>
                <a:cs typeface="Lucida Sans Unicode"/>
              </a:rPr>
              <a:t>б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4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450" spc="-7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4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450" spc="-50" dirty="0">
                <a:solidFill>
                  <a:srgbClr val="1B1B18"/>
                </a:solidFill>
                <a:latin typeface="Lucida Sans Unicode"/>
                <a:cs typeface="Lucida Sans Unicode"/>
              </a:rPr>
              <a:t>к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4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4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4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450" spc="-175" dirty="0">
                <a:solidFill>
                  <a:srgbClr val="1B1B18"/>
                </a:solidFill>
                <a:latin typeface="Lucida Sans Unicode"/>
                <a:cs typeface="Lucida Sans Unicode"/>
              </a:rPr>
              <a:t>,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э</a:t>
            </a:r>
            <a:r>
              <a:rPr sz="2450" spc="-7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spc="-65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4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4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450" spc="-9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4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к  </a:t>
            </a:r>
            <a:r>
              <a:rPr sz="24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условий</a:t>
            </a:r>
            <a:r>
              <a:rPr sz="2450" spc="-14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последующий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отказ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50" dirty="0">
                <a:solidFill>
                  <a:srgbClr val="1B1B18"/>
                </a:solidFill>
                <a:latin typeface="Lucida Sans Unicode"/>
                <a:cs typeface="Lucida Sans Unicode"/>
              </a:rPr>
              <a:t>от</a:t>
            </a:r>
            <a:r>
              <a:rPr sz="2450" spc="-14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450" spc="-40" dirty="0">
                <a:solidFill>
                  <a:srgbClr val="1B1B18"/>
                </a:solidFill>
                <a:latin typeface="Lucida Sans Unicode"/>
                <a:cs typeface="Lucida Sans Unicode"/>
              </a:rPr>
              <a:t>гарантий.</a:t>
            </a:r>
            <a:endParaRPr sz="24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3008" y="6290453"/>
            <a:ext cx="8889365" cy="3810000"/>
            <a:chOff x="253008" y="6290453"/>
            <a:chExt cx="8889365" cy="3810000"/>
          </a:xfrm>
        </p:grpSpPr>
        <p:sp>
          <p:nvSpPr>
            <p:cNvPr id="11" name="object 11"/>
            <p:cNvSpPr/>
            <p:nvPr/>
          </p:nvSpPr>
          <p:spPr>
            <a:xfrm>
              <a:off x="397560" y="6435038"/>
              <a:ext cx="8744585" cy="3665220"/>
            </a:xfrm>
            <a:custGeom>
              <a:avLst/>
              <a:gdLst/>
              <a:ahLst/>
              <a:cxnLst/>
              <a:rect l="l" t="t" r="r" b="b"/>
              <a:pathLst>
                <a:path w="8744585" h="3665220">
                  <a:moveTo>
                    <a:pt x="8744547" y="0"/>
                  </a:moveTo>
                  <a:lnTo>
                    <a:pt x="8638032" y="0"/>
                  </a:lnTo>
                  <a:lnTo>
                    <a:pt x="8638032" y="3539502"/>
                  </a:lnTo>
                  <a:lnTo>
                    <a:pt x="8599995" y="3539502"/>
                  </a:lnTo>
                  <a:lnTo>
                    <a:pt x="8599995" y="0"/>
                  </a:lnTo>
                  <a:lnTo>
                    <a:pt x="0" y="0"/>
                  </a:lnTo>
                  <a:lnTo>
                    <a:pt x="0" y="3539502"/>
                  </a:lnTo>
                  <a:lnTo>
                    <a:pt x="0" y="3559111"/>
                  </a:lnTo>
                  <a:lnTo>
                    <a:pt x="0" y="3665055"/>
                  </a:lnTo>
                  <a:lnTo>
                    <a:pt x="8744547" y="3665055"/>
                  </a:lnTo>
                  <a:lnTo>
                    <a:pt x="8744547" y="3559111"/>
                  </a:lnTo>
                  <a:lnTo>
                    <a:pt x="8744547" y="3539502"/>
                  </a:lnTo>
                  <a:lnTo>
                    <a:pt x="8744547" y="0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028" y="6309477"/>
              <a:ext cx="8744585" cy="3665220"/>
            </a:xfrm>
            <a:custGeom>
              <a:avLst/>
              <a:gdLst/>
              <a:ahLst/>
              <a:cxnLst/>
              <a:rect l="l" t="t" r="r" b="b"/>
              <a:pathLst>
                <a:path w="8744585" h="3665220">
                  <a:moveTo>
                    <a:pt x="8744550" y="3665052"/>
                  </a:moveTo>
                  <a:lnTo>
                    <a:pt x="0" y="3665052"/>
                  </a:lnTo>
                  <a:lnTo>
                    <a:pt x="0" y="0"/>
                  </a:lnTo>
                  <a:lnTo>
                    <a:pt x="8744550" y="0"/>
                  </a:lnTo>
                  <a:lnTo>
                    <a:pt x="8744550" y="366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2996" y="6290461"/>
              <a:ext cx="8782685" cy="3703954"/>
            </a:xfrm>
            <a:custGeom>
              <a:avLst/>
              <a:gdLst/>
              <a:ahLst/>
              <a:cxnLst/>
              <a:rect l="l" t="t" r="r" b="b"/>
              <a:pathLst>
                <a:path w="8782685" h="3703954">
                  <a:moveTo>
                    <a:pt x="878259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3665588"/>
                  </a:lnTo>
                  <a:lnTo>
                    <a:pt x="0" y="3703688"/>
                  </a:lnTo>
                  <a:lnTo>
                    <a:pt x="8782596" y="3703688"/>
                  </a:lnTo>
                  <a:lnTo>
                    <a:pt x="8782596" y="3665588"/>
                  </a:lnTo>
                  <a:lnTo>
                    <a:pt x="38049" y="3665588"/>
                  </a:lnTo>
                  <a:lnTo>
                    <a:pt x="38049" y="38100"/>
                  </a:lnTo>
                  <a:lnTo>
                    <a:pt x="8744560" y="38100"/>
                  </a:lnTo>
                  <a:lnTo>
                    <a:pt x="8744560" y="3665055"/>
                  </a:lnTo>
                  <a:lnTo>
                    <a:pt x="8782596" y="3665055"/>
                  </a:lnTo>
                  <a:lnTo>
                    <a:pt x="8782596" y="38100"/>
                  </a:lnTo>
                  <a:lnTo>
                    <a:pt x="8782596" y="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7564" y="6435038"/>
            <a:ext cx="8744585" cy="36652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515620" marR="650240" indent="79375">
              <a:lnSpc>
                <a:spcPct val="116700"/>
              </a:lnSpc>
            </a:pPr>
            <a:r>
              <a:rPr sz="22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2</a:t>
            </a:r>
            <a:r>
              <a:rPr sz="2250" spc="-110" dirty="0">
                <a:solidFill>
                  <a:srgbClr val="1B1B18"/>
                </a:solidFill>
                <a:latin typeface="Lucida Sans Unicode"/>
                <a:cs typeface="Lucida Sans Unicode"/>
              </a:rPr>
              <a:t>.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100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250" spc="-6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2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250" spc="-6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ни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225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2250" spc="100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190" dirty="0">
                <a:solidFill>
                  <a:srgbClr val="1B1B18"/>
                </a:solidFill>
                <a:latin typeface="Lucida Sans Unicode"/>
                <a:cs typeface="Lucida Sans Unicode"/>
              </a:rPr>
              <a:t>ч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150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22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40" dirty="0">
                <a:solidFill>
                  <a:srgbClr val="1B1B18"/>
                </a:solidFill>
                <a:latin typeface="Lucida Sans Unicode"/>
                <a:cs typeface="Lucida Sans Unicode"/>
              </a:rPr>
              <a:t>к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225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  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должна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5" dirty="0">
                <a:solidFill>
                  <a:srgbClr val="1B1B18"/>
                </a:solidFill>
                <a:latin typeface="Lucida Sans Unicode"/>
                <a:cs typeface="Lucida Sans Unicode"/>
              </a:rPr>
              <a:t>сохраняться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указанная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85" dirty="0">
                <a:solidFill>
                  <a:srgbClr val="1B1B18"/>
                </a:solidFill>
                <a:latin typeface="Lucida Sans Unicode"/>
                <a:cs typeface="Lucida Sans Unicode"/>
              </a:rPr>
              <a:t>выше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информация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5" dirty="0">
                <a:solidFill>
                  <a:srgbClr val="1B1B18"/>
                </a:solidFill>
                <a:latin typeface="Lucida Sans Unicode"/>
                <a:cs typeface="Lucida Sans Unicode"/>
              </a:rPr>
              <a:t>об</a:t>
            </a:r>
            <a:endParaRPr sz="2250">
              <a:latin typeface="Lucida Sans Unicode"/>
              <a:cs typeface="Lucida Sans Unicode"/>
            </a:endParaRPr>
          </a:p>
          <a:p>
            <a:pPr marL="661670" marR="796925" indent="-635" algn="ctr">
              <a:lnSpc>
                <a:spcPct val="116700"/>
              </a:lnSpc>
            </a:pPr>
            <a:r>
              <a:rPr sz="22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авторском праве, </a:t>
            </a:r>
            <a:r>
              <a:rPr sz="22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этот 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список </a:t>
            </a:r>
            <a:r>
              <a:rPr sz="2250" spc="-5" dirty="0">
                <a:solidFill>
                  <a:srgbClr val="1B1B18"/>
                </a:solidFill>
                <a:latin typeface="Lucida Sans Unicode"/>
                <a:cs typeface="Lucida Sans Unicode"/>
              </a:rPr>
              <a:t>условий 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 </a:t>
            </a:r>
            <a:r>
              <a:rPr sz="22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25" dirty="0">
                <a:solidFill>
                  <a:srgbClr val="1B1B18"/>
                </a:solidFill>
                <a:latin typeface="Lucida Sans Unicode"/>
                <a:cs typeface="Lucida Sans Unicode"/>
              </a:rPr>
              <a:t>последующий</a:t>
            </a:r>
            <a:r>
              <a:rPr sz="22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отказ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40" dirty="0">
                <a:solidFill>
                  <a:srgbClr val="1B1B18"/>
                </a:solidFill>
                <a:latin typeface="Lucida Sans Unicode"/>
                <a:cs typeface="Lucida Sans Unicode"/>
              </a:rPr>
              <a:t>от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гарантий</a:t>
            </a:r>
            <a:r>
              <a:rPr sz="2250" spc="-13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документации</a:t>
            </a:r>
            <a:r>
              <a:rPr sz="2250" spc="-13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65" dirty="0">
                <a:solidFill>
                  <a:srgbClr val="1B1B18"/>
                </a:solidFill>
                <a:latin typeface="Lucida Sans Unicode"/>
                <a:cs typeface="Lucida Sans Unicode"/>
              </a:rPr>
              <a:t>и/ </a:t>
            </a:r>
            <a:r>
              <a:rPr sz="2250" spc="-70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225" dirty="0">
                <a:solidFill>
                  <a:srgbClr val="1B1B18"/>
                </a:solidFill>
                <a:latin typeface="Lucida Sans Unicode"/>
                <a:cs typeface="Lucida Sans Unicode"/>
              </a:rPr>
              <a:t>д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-50" dirty="0">
                <a:solidFill>
                  <a:srgbClr val="1B1B18"/>
                </a:solidFill>
                <a:latin typeface="Lucida Sans Unicode"/>
                <a:cs typeface="Lucida Sans Unicode"/>
              </a:rPr>
              <a:t>у</a:t>
            </a:r>
            <a:r>
              <a:rPr sz="2250" spc="-150" dirty="0">
                <a:solidFill>
                  <a:srgbClr val="1B1B18"/>
                </a:solidFill>
                <a:latin typeface="Lucida Sans Unicode"/>
                <a:cs typeface="Lucida Sans Unicode"/>
              </a:rPr>
              <a:t>г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-195" dirty="0">
                <a:solidFill>
                  <a:srgbClr val="1B1B18"/>
                </a:solidFill>
                <a:latin typeface="Lucida Sans Unicode"/>
                <a:cs typeface="Lucida Sans Unicode"/>
              </a:rPr>
              <a:t>х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-6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-200" dirty="0">
                <a:solidFill>
                  <a:srgbClr val="1B1B18"/>
                </a:solidFill>
                <a:latin typeface="Lucida Sans Unicode"/>
                <a:cs typeface="Lucida Sans Unicode"/>
              </a:rPr>
              <a:t>х</a:t>
            </a:r>
            <a:r>
              <a:rPr sz="2250" spc="-160" dirty="0">
                <a:solidFill>
                  <a:srgbClr val="1B1B18"/>
                </a:solidFill>
                <a:latin typeface="Lucida Sans Unicode"/>
                <a:cs typeface="Lucida Sans Unicode"/>
              </a:rPr>
              <a:t>,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2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о</a:t>
            </a:r>
            <a:r>
              <a:rPr sz="2250" spc="-80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250" spc="-60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250" spc="100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250" spc="100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22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2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250" spc="11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2250" spc="-195" dirty="0">
                <a:solidFill>
                  <a:srgbClr val="1B1B18"/>
                </a:solidFill>
                <a:latin typeface="Lucida Sans Unicode"/>
                <a:cs typeface="Lucida Sans Unicode"/>
              </a:rPr>
              <a:t>х</a:t>
            </a:r>
            <a:r>
              <a:rPr sz="22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</a:t>
            </a:r>
            <a:r>
              <a:rPr sz="22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2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и  </a:t>
            </a:r>
            <a:r>
              <a:rPr sz="2250" spc="-25" dirty="0">
                <a:solidFill>
                  <a:srgbClr val="1B1B18"/>
                </a:solidFill>
                <a:latin typeface="Lucida Sans Unicode"/>
                <a:cs typeface="Lucida Sans Unicode"/>
              </a:rPr>
              <a:t>распространении.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03116" y="0"/>
            <a:ext cx="4987290" cy="3155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50" i="1" spc="-350" dirty="0">
                <a:solidFill>
                  <a:srgbClr val="FF325C"/>
                </a:solidFill>
                <a:latin typeface="Verdana"/>
                <a:cs typeface="Verdana"/>
              </a:rPr>
              <a:t>B</a:t>
            </a:r>
            <a:r>
              <a:rPr sz="20550" i="1" spc="-1755" dirty="0">
                <a:solidFill>
                  <a:srgbClr val="FF325C"/>
                </a:solidFill>
                <a:latin typeface="Verdana"/>
                <a:cs typeface="Verdana"/>
              </a:rPr>
              <a:t>S</a:t>
            </a:r>
            <a:r>
              <a:rPr sz="20550" i="1" spc="-2705" dirty="0">
                <a:solidFill>
                  <a:srgbClr val="FF325C"/>
                </a:solidFill>
                <a:latin typeface="Verdana"/>
                <a:cs typeface="Verdana"/>
              </a:rPr>
              <a:t>D</a:t>
            </a:r>
            <a:endParaRPr sz="205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23889" y="1496540"/>
            <a:ext cx="8529955" cy="3639820"/>
            <a:chOff x="9323889" y="1496540"/>
            <a:chExt cx="8529955" cy="3639820"/>
          </a:xfrm>
        </p:grpSpPr>
        <p:sp>
          <p:nvSpPr>
            <p:cNvPr id="17" name="object 17"/>
            <p:cNvSpPr/>
            <p:nvPr/>
          </p:nvSpPr>
          <p:spPr>
            <a:xfrm>
              <a:off x="9462592" y="1635340"/>
              <a:ext cx="8390890" cy="3501390"/>
            </a:xfrm>
            <a:custGeom>
              <a:avLst/>
              <a:gdLst/>
              <a:ahLst/>
              <a:cxnLst/>
              <a:rect l="l" t="t" r="r" b="b"/>
              <a:pathLst>
                <a:path w="8390890" h="3501390">
                  <a:moveTo>
                    <a:pt x="8390737" y="0"/>
                  </a:moveTo>
                  <a:lnTo>
                    <a:pt x="0" y="0"/>
                  </a:lnTo>
                  <a:lnTo>
                    <a:pt x="0" y="3380460"/>
                  </a:lnTo>
                  <a:lnTo>
                    <a:pt x="0" y="3500983"/>
                  </a:lnTo>
                  <a:lnTo>
                    <a:pt x="8390737" y="3500983"/>
                  </a:lnTo>
                  <a:lnTo>
                    <a:pt x="8390737" y="3380460"/>
                  </a:lnTo>
                  <a:lnTo>
                    <a:pt x="8390737" y="0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42140" y="1514802"/>
              <a:ext cx="8390890" cy="3501390"/>
            </a:xfrm>
            <a:custGeom>
              <a:avLst/>
              <a:gdLst/>
              <a:ahLst/>
              <a:cxnLst/>
              <a:rect l="l" t="t" r="r" b="b"/>
              <a:pathLst>
                <a:path w="8390890" h="3501390">
                  <a:moveTo>
                    <a:pt x="8390742" y="3500991"/>
                  </a:moveTo>
                  <a:lnTo>
                    <a:pt x="0" y="3500991"/>
                  </a:lnTo>
                  <a:lnTo>
                    <a:pt x="0" y="0"/>
                  </a:lnTo>
                  <a:lnTo>
                    <a:pt x="8390742" y="0"/>
                  </a:lnTo>
                  <a:lnTo>
                    <a:pt x="8390742" y="350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23883" y="1496541"/>
              <a:ext cx="8427720" cy="3538220"/>
            </a:xfrm>
            <a:custGeom>
              <a:avLst/>
              <a:gdLst/>
              <a:ahLst/>
              <a:cxnLst/>
              <a:rect l="l" t="t" r="r" b="b"/>
              <a:pathLst>
                <a:path w="8427719" h="3538220">
                  <a:moveTo>
                    <a:pt x="8427250" y="0"/>
                  </a:moveTo>
                  <a:lnTo>
                    <a:pt x="0" y="0"/>
                  </a:lnTo>
                  <a:lnTo>
                    <a:pt x="0" y="36842"/>
                  </a:lnTo>
                  <a:lnTo>
                    <a:pt x="0" y="3501186"/>
                  </a:lnTo>
                  <a:lnTo>
                    <a:pt x="0" y="3538029"/>
                  </a:lnTo>
                  <a:lnTo>
                    <a:pt x="8427250" y="3538029"/>
                  </a:lnTo>
                  <a:lnTo>
                    <a:pt x="8427250" y="3501186"/>
                  </a:lnTo>
                  <a:lnTo>
                    <a:pt x="36499" y="3501186"/>
                  </a:lnTo>
                  <a:lnTo>
                    <a:pt x="36499" y="36842"/>
                  </a:lnTo>
                  <a:lnTo>
                    <a:pt x="8390737" y="36842"/>
                  </a:lnTo>
                  <a:lnTo>
                    <a:pt x="8390737" y="3500996"/>
                  </a:lnTo>
                  <a:lnTo>
                    <a:pt x="8427250" y="3500996"/>
                  </a:lnTo>
                  <a:lnTo>
                    <a:pt x="8427250" y="36842"/>
                  </a:lnTo>
                  <a:lnTo>
                    <a:pt x="8427250" y="36525"/>
                  </a:lnTo>
                  <a:lnTo>
                    <a:pt x="8427250" y="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063002" y="2055103"/>
            <a:ext cx="705294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2740">
              <a:lnSpc>
                <a:spcPct val="116300"/>
              </a:lnSpc>
              <a:spcBef>
                <a:spcPts val="95"/>
              </a:spcBef>
            </a:pPr>
            <a:r>
              <a:rPr sz="21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3</a:t>
            </a:r>
            <a:r>
              <a:rPr sz="2150" spc="-105" dirty="0">
                <a:solidFill>
                  <a:srgbClr val="1B1B18"/>
                </a:solidFill>
                <a:latin typeface="Lucida Sans Unicode"/>
                <a:cs typeface="Lucida Sans Unicode"/>
              </a:rPr>
              <a:t>.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6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1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1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к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1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2150" spc="11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м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150" spc="-55" dirty="0">
                <a:solidFill>
                  <a:srgbClr val="1B1B18"/>
                </a:solidFill>
                <a:latin typeface="Lucida Sans Unicode"/>
                <a:cs typeface="Lucida Sans Unicode"/>
              </a:rPr>
              <a:t>т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р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150" spc="11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2150" spc="-150" dirty="0">
                <a:solidFill>
                  <a:srgbClr val="1B1B18"/>
                </a:solidFill>
                <a:latin typeface="Lucida Sans Unicode"/>
                <a:cs typeface="Lucida Sans Unicode"/>
              </a:rPr>
              <a:t>,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сс</a:t>
            </a:r>
            <a:r>
              <a:rPr sz="2150" spc="110" dirty="0">
                <a:solidFill>
                  <a:srgbClr val="1B1B18"/>
                </a:solidFill>
                <a:latin typeface="Lucida Sans Unicode"/>
                <a:cs typeface="Lucida Sans Unicode"/>
              </a:rPr>
              <a:t>ы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л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а</a:t>
            </a:r>
            <a:r>
              <a:rPr sz="2150" spc="50" dirty="0">
                <a:solidFill>
                  <a:srgbClr val="1B1B18"/>
                </a:solidFill>
                <a:latin typeface="Lucida Sans Unicode"/>
                <a:cs typeface="Lucida Sans Unicode"/>
              </a:rPr>
              <a:t>ю</a:t>
            </a:r>
            <a:r>
              <a:rPr sz="2150" spc="40" dirty="0">
                <a:solidFill>
                  <a:srgbClr val="1B1B18"/>
                </a:solidFill>
                <a:latin typeface="Lucida Sans Unicode"/>
                <a:cs typeface="Lucida Sans Unicode"/>
              </a:rPr>
              <a:t>щ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и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е</a:t>
            </a:r>
            <a:r>
              <a:rPr sz="2150" spc="-75" dirty="0">
                <a:solidFill>
                  <a:srgbClr val="1B1B18"/>
                </a:solidFill>
                <a:latin typeface="Lucida Sans Unicode"/>
                <a:cs typeface="Lucida Sans Unicode"/>
              </a:rPr>
              <a:t>с</a:t>
            </a:r>
            <a:r>
              <a:rPr sz="2150" spc="110" dirty="0">
                <a:solidFill>
                  <a:srgbClr val="1B1B18"/>
                </a:solidFill>
                <a:latin typeface="Lucida Sans Unicode"/>
                <a:cs typeface="Lucida Sans Unicode"/>
              </a:rPr>
              <a:t>я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н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а  </a:t>
            </a:r>
            <a:r>
              <a:rPr sz="21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возможности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или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использование</a:t>
            </a:r>
            <a:r>
              <a:rPr sz="21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50" dirty="0">
                <a:solidFill>
                  <a:srgbClr val="1B1B18"/>
                </a:solidFill>
                <a:latin typeface="Lucida Sans Unicode"/>
                <a:cs typeface="Lucida Sans Unicode"/>
              </a:rPr>
              <a:t>этого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ПО,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должны</a:t>
            </a:r>
            <a:endParaRPr sz="2150">
              <a:latin typeface="Lucida Sans Unicode"/>
              <a:cs typeface="Lucida Sans Unicode"/>
            </a:endParaRPr>
          </a:p>
          <a:p>
            <a:pPr marL="555625">
              <a:lnSpc>
                <a:spcPct val="100000"/>
              </a:lnSpc>
              <a:spcBef>
                <a:spcPts val="420"/>
              </a:spcBef>
            </a:pPr>
            <a:r>
              <a:rPr sz="2150" spc="-5" dirty="0">
                <a:solidFill>
                  <a:srgbClr val="1B1B18"/>
                </a:solidFill>
                <a:latin typeface="Lucida Sans Unicode"/>
                <a:cs typeface="Lucida Sans Unicode"/>
              </a:rPr>
              <a:t>демонстрировать</a:t>
            </a:r>
            <a:r>
              <a:rPr sz="21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25" dirty="0">
                <a:solidFill>
                  <a:srgbClr val="1B1B18"/>
                </a:solidFill>
                <a:latin typeface="Lucida Sans Unicode"/>
                <a:cs typeface="Lucida Sans Unicode"/>
              </a:rPr>
              <a:t>следующее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уведомление: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62989" y="3579103"/>
            <a:ext cx="725360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0" marR="5080" indent="-1518285">
              <a:lnSpc>
                <a:spcPct val="116300"/>
              </a:lnSpc>
              <a:spcBef>
                <a:spcPts val="95"/>
              </a:spcBef>
            </a:pPr>
            <a:r>
              <a:rPr sz="2150" spc="-20" dirty="0">
                <a:solidFill>
                  <a:srgbClr val="1B1B18"/>
                </a:solidFill>
                <a:latin typeface="Lucida Sans Unicode"/>
                <a:cs typeface="Lucida Sans Unicode"/>
              </a:rPr>
              <a:t>«Этот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55" dirty="0">
                <a:solidFill>
                  <a:srgbClr val="1B1B18"/>
                </a:solidFill>
                <a:latin typeface="Lucida Sans Unicode"/>
                <a:cs typeface="Lucida Sans Unicode"/>
              </a:rPr>
              <a:t>продукт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включает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ПО,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1B1B18"/>
                </a:solidFill>
                <a:latin typeface="Lucida Sans Unicode"/>
                <a:cs typeface="Lucida Sans Unicode"/>
              </a:rPr>
              <a:t>разработанное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90" dirty="0">
                <a:solidFill>
                  <a:srgbClr val="1B1B18"/>
                </a:solidFill>
                <a:latin typeface="Lucida Sans Unicode"/>
                <a:cs typeface="Lucida Sans Unicode"/>
              </a:rPr>
              <a:t>ВКИ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НГУ, </a:t>
            </a:r>
            <a:r>
              <a:rPr sz="2150" spc="-66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35" dirty="0">
                <a:solidFill>
                  <a:srgbClr val="1B1B18"/>
                </a:solidFill>
                <a:latin typeface="Lucida Sans Unicode"/>
                <a:cs typeface="Lucida Sans Unicode"/>
              </a:rPr>
              <a:t>студентками</a:t>
            </a:r>
            <a:r>
              <a:rPr sz="2150" spc="-1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из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группы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90" dirty="0">
                <a:solidFill>
                  <a:srgbClr val="1B1B18"/>
                </a:solidFill>
                <a:latin typeface="Lucida Sans Unicode"/>
                <a:cs typeface="Lucida Sans Unicode"/>
              </a:rPr>
              <a:t>007а2».</a:t>
            </a:r>
            <a:endParaRPr sz="21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323933" y="5874402"/>
            <a:ext cx="8529955" cy="3255010"/>
            <a:chOff x="9323933" y="5874402"/>
            <a:chExt cx="8529955" cy="3255010"/>
          </a:xfrm>
        </p:grpSpPr>
        <p:sp>
          <p:nvSpPr>
            <p:cNvPr id="23" name="object 23"/>
            <p:cNvSpPr/>
            <p:nvPr/>
          </p:nvSpPr>
          <p:spPr>
            <a:xfrm>
              <a:off x="9462630" y="6013030"/>
              <a:ext cx="8390890" cy="3116580"/>
            </a:xfrm>
            <a:custGeom>
              <a:avLst/>
              <a:gdLst/>
              <a:ahLst/>
              <a:cxnLst/>
              <a:rect l="l" t="t" r="r" b="b"/>
              <a:pathLst>
                <a:path w="8390890" h="3116579">
                  <a:moveTo>
                    <a:pt x="8390661" y="0"/>
                  </a:moveTo>
                  <a:lnTo>
                    <a:pt x="0" y="0"/>
                  </a:lnTo>
                  <a:lnTo>
                    <a:pt x="0" y="2995574"/>
                  </a:lnTo>
                  <a:lnTo>
                    <a:pt x="0" y="3115957"/>
                  </a:lnTo>
                  <a:lnTo>
                    <a:pt x="8390661" y="3115957"/>
                  </a:lnTo>
                  <a:lnTo>
                    <a:pt x="8390661" y="2995574"/>
                  </a:lnTo>
                  <a:lnTo>
                    <a:pt x="8390661" y="0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42183" y="5892641"/>
              <a:ext cx="8390890" cy="3116580"/>
            </a:xfrm>
            <a:custGeom>
              <a:avLst/>
              <a:gdLst/>
              <a:ahLst/>
              <a:cxnLst/>
              <a:rect l="l" t="t" r="r" b="b"/>
              <a:pathLst>
                <a:path w="8390890" h="3116579">
                  <a:moveTo>
                    <a:pt x="8390654" y="3115960"/>
                  </a:moveTo>
                  <a:lnTo>
                    <a:pt x="0" y="3115960"/>
                  </a:lnTo>
                  <a:lnTo>
                    <a:pt x="0" y="0"/>
                  </a:lnTo>
                  <a:lnTo>
                    <a:pt x="8390654" y="0"/>
                  </a:lnTo>
                  <a:lnTo>
                    <a:pt x="8390654" y="3115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23921" y="5874409"/>
              <a:ext cx="8427720" cy="3152775"/>
            </a:xfrm>
            <a:custGeom>
              <a:avLst/>
              <a:gdLst/>
              <a:ahLst/>
              <a:cxnLst/>
              <a:rect l="l" t="t" r="r" b="b"/>
              <a:pathLst>
                <a:path w="8427719" h="3152775">
                  <a:moveTo>
                    <a:pt x="8427161" y="0"/>
                  </a:moveTo>
                  <a:lnTo>
                    <a:pt x="8390661" y="0"/>
                  </a:lnTo>
                  <a:lnTo>
                    <a:pt x="8390661" y="36817"/>
                  </a:lnTo>
                  <a:lnTo>
                    <a:pt x="8390661" y="3115602"/>
                  </a:lnTo>
                  <a:lnTo>
                    <a:pt x="36512" y="3115602"/>
                  </a:lnTo>
                  <a:lnTo>
                    <a:pt x="36512" y="36817"/>
                  </a:lnTo>
                  <a:lnTo>
                    <a:pt x="8390661" y="36817"/>
                  </a:lnTo>
                  <a:lnTo>
                    <a:pt x="8390661" y="0"/>
                  </a:lnTo>
                  <a:lnTo>
                    <a:pt x="0" y="0"/>
                  </a:lnTo>
                  <a:lnTo>
                    <a:pt x="0" y="36817"/>
                  </a:lnTo>
                  <a:lnTo>
                    <a:pt x="0" y="3115602"/>
                  </a:lnTo>
                  <a:lnTo>
                    <a:pt x="0" y="3152419"/>
                  </a:lnTo>
                  <a:lnTo>
                    <a:pt x="8427161" y="3152419"/>
                  </a:lnTo>
                  <a:lnTo>
                    <a:pt x="8427161" y="3115957"/>
                  </a:lnTo>
                  <a:lnTo>
                    <a:pt x="8427161" y="3115602"/>
                  </a:lnTo>
                  <a:lnTo>
                    <a:pt x="8427161" y="36817"/>
                  </a:lnTo>
                  <a:lnTo>
                    <a:pt x="8427161" y="36474"/>
                  </a:lnTo>
                  <a:lnTo>
                    <a:pt x="8427161" y="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937688" y="6432965"/>
            <a:ext cx="730377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2005">
              <a:lnSpc>
                <a:spcPct val="116300"/>
              </a:lnSpc>
              <a:spcBef>
                <a:spcPts val="95"/>
              </a:spcBef>
            </a:pP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4. 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Ни </a:t>
            </a:r>
            <a:r>
              <a:rPr sz="21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название </a:t>
            </a:r>
            <a:r>
              <a:rPr sz="2150" spc="-25" dirty="0">
                <a:solidFill>
                  <a:srgbClr val="1B1B18"/>
                </a:solidFill>
                <a:latin typeface="Lucida Sans Unicode"/>
                <a:cs typeface="Lucida Sans Unicode"/>
              </a:rPr>
              <a:t>организации, 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ни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имена 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её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30" dirty="0">
                <a:solidFill>
                  <a:srgbClr val="1B1B18"/>
                </a:solidFill>
                <a:latin typeface="Lucida Sans Unicode"/>
                <a:cs typeface="Lucida Sans Unicode"/>
              </a:rPr>
              <a:t>сотрудников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не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могут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65" dirty="0">
                <a:solidFill>
                  <a:srgbClr val="1B1B18"/>
                </a:solidFill>
                <a:latin typeface="Lucida Sans Unicode"/>
                <a:cs typeface="Lucida Sans Unicode"/>
              </a:rPr>
              <a:t>быть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30" dirty="0">
                <a:solidFill>
                  <a:srgbClr val="1B1B18"/>
                </a:solidFill>
                <a:latin typeface="Lucida Sans Unicode"/>
                <a:cs typeface="Lucida Sans Unicode"/>
              </a:rPr>
              <a:t>использованы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05" dirty="0">
                <a:solidFill>
                  <a:srgbClr val="1B1B18"/>
                </a:solidFill>
                <a:latin typeface="Lucida Sans Unicode"/>
                <a:cs typeface="Lucida Sans Unicode"/>
              </a:rPr>
              <a:t>в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качестве </a:t>
            </a:r>
            <a:r>
              <a:rPr sz="2150" spc="2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поддержки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или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продвижения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1B1B18"/>
                </a:solidFill>
                <a:latin typeface="Lucida Sans Unicode"/>
                <a:cs typeface="Lucida Sans Unicode"/>
              </a:rPr>
              <a:t>продуктов,</a:t>
            </a:r>
            <a:r>
              <a:rPr sz="2150" spc="-120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1B1B18"/>
                </a:solidFill>
                <a:latin typeface="Lucida Sans Unicode"/>
                <a:cs typeface="Lucida Sans Unicode"/>
              </a:rPr>
              <a:t>основанных</a:t>
            </a:r>
            <a:endParaRPr sz="2150">
              <a:latin typeface="Lucida Sans Unicode"/>
              <a:cs typeface="Lucida Sans Unicode"/>
            </a:endParaRPr>
          </a:p>
          <a:p>
            <a:pPr marL="2772410" marR="378460" indent="-2386965">
              <a:lnSpc>
                <a:spcPct val="116300"/>
              </a:lnSpc>
            </a:pPr>
            <a:r>
              <a:rPr sz="2150" spc="20" dirty="0">
                <a:solidFill>
                  <a:srgbClr val="1B1B18"/>
                </a:solidFill>
                <a:latin typeface="Lucida Sans Unicode"/>
                <a:cs typeface="Lucida Sans Unicode"/>
              </a:rPr>
              <a:t>на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1B1B18"/>
                </a:solidFill>
                <a:latin typeface="Lucida Sans Unicode"/>
                <a:cs typeface="Lucida Sans Unicode"/>
              </a:rPr>
              <a:t>этом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ПО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0" dirty="0">
                <a:solidFill>
                  <a:srgbClr val="1B1B18"/>
                </a:solidFill>
                <a:latin typeface="Lucida Sans Unicode"/>
                <a:cs typeface="Lucida Sans Unicode"/>
              </a:rPr>
              <a:t>без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1B1B18"/>
                </a:solidFill>
                <a:latin typeface="Lucida Sans Unicode"/>
                <a:cs typeface="Lucida Sans Unicode"/>
              </a:rPr>
              <a:t>предварительного</a:t>
            </a:r>
            <a:r>
              <a:rPr sz="2150" spc="-114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5" dirty="0">
                <a:solidFill>
                  <a:srgbClr val="1B1B18"/>
                </a:solidFill>
                <a:latin typeface="Lucida Sans Unicode"/>
                <a:cs typeface="Lucida Sans Unicode"/>
              </a:rPr>
              <a:t>письменного </a:t>
            </a:r>
            <a:r>
              <a:rPr sz="2150" spc="-665" dirty="0">
                <a:solidFill>
                  <a:srgbClr val="1B1B18"/>
                </a:solidFill>
                <a:latin typeface="Lucida Sans Unicode"/>
                <a:cs typeface="Lucida Sans Unicode"/>
              </a:rPr>
              <a:t> </a:t>
            </a:r>
            <a:r>
              <a:rPr sz="2150" spc="15" dirty="0">
                <a:solidFill>
                  <a:srgbClr val="1B1B18"/>
                </a:solidFill>
                <a:latin typeface="Lucida Sans Unicode"/>
                <a:cs typeface="Lucida Sans Unicode"/>
              </a:rPr>
              <a:t>разрешения.</a:t>
            </a:r>
            <a:endParaRPr sz="2150">
              <a:latin typeface="Lucida Sans Unicode"/>
              <a:cs typeface="Lucida Sans Unicode"/>
            </a:endParaRPr>
          </a:p>
        </p:txBody>
      </p:sp>
      <p:pic>
        <p:nvPicPr>
          <p:cNvPr id="14338" name="Picture 2" descr="\\iscsi\profiles\Voronkovava\Desktop\Розовый и Красный Дигитализм Будешь моей валентинкой Предложение Презентация о любви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990725"/>
            <a:chOff x="0" y="0"/>
            <a:chExt cx="18288000" cy="19907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990725"/>
            </a:xfrm>
            <a:custGeom>
              <a:avLst/>
              <a:gdLst/>
              <a:ahLst/>
              <a:cxnLst/>
              <a:rect l="l" t="t" r="r" b="b"/>
              <a:pathLst>
                <a:path w="18288000" h="1990725">
                  <a:moveTo>
                    <a:pt x="18287998" y="1990724"/>
                  </a:moveTo>
                  <a:lnTo>
                    <a:pt x="0" y="19907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990724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76954" y="346625"/>
              <a:ext cx="466725" cy="114300"/>
            </a:xfrm>
            <a:custGeom>
              <a:avLst/>
              <a:gdLst/>
              <a:ahLst/>
              <a:cxnLst/>
              <a:rect l="l" t="t" r="r" b="b"/>
              <a:pathLst>
                <a:path w="466725" h="114300">
                  <a:moveTo>
                    <a:pt x="58284" y="114300"/>
                  </a:moveTo>
                  <a:lnTo>
                    <a:pt x="35592" y="109810"/>
                  </a:lnTo>
                  <a:lnTo>
                    <a:pt x="17066" y="97565"/>
                  </a:lnTo>
                  <a:lnTo>
                    <a:pt x="4578" y="79400"/>
                  </a:lnTo>
                  <a:lnTo>
                    <a:pt x="0" y="57150"/>
                  </a:lnTo>
                  <a:lnTo>
                    <a:pt x="4578" y="34899"/>
                  </a:lnTo>
                  <a:lnTo>
                    <a:pt x="17066" y="16734"/>
                  </a:lnTo>
                  <a:lnTo>
                    <a:pt x="35592" y="4489"/>
                  </a:lnTo>
                  <a:lnTo>
                    <a:pt x="58284" y="0"/>
                  </a:lnTo>
                  <a:lnTo>
                    <a:pt x="80976" y="4489"/>
                  </a:lnTo>
                  <a:lnTo>
                    <a:pt x="99502" y="16734"/>
                  </a:lnTo>
                  <a:lnTo>
                    <a:pt x="111990" y="34899"/>
                  </a:lnTo>
                  <a:lnTo>
                    <a:pt x="116569" y="57150"/>
                  </a:lnTo>
                  <a:lnTo>
                    <a:pt x="111990" y="79400"/>
                  </a:lnTo>
                  <a:lnTo>
                    <a:pt x="99502" y="97565"/>
                  </a:lnTo>
                  <a:lnTo>
                    <a:pt x="80976" y="109810"/>
                  </a:lnTo>
                  <a:lnTo>
                    <a:pt x="58284" y="114300"/>
                  </a:lnTo>
                  <a:close/>
                </a:path>
                <a:path w="466725" h="114300">
                  <a:moveTo>
                    <a:pt x="407991" y="114300"/>
                  </a:moveTo>
                  <a:lnTo>
                    <a:pt x="385299" y="109810"/>
                  </a:lnTo>
                  <a:lnTo>
                    <a:pt x="366773" y="97565"/>
                  </a:lnTo>
                  <a:lnTo>
                    <a:pt x="354285" y="79400"/>
                  </a:lnTo>
                  <a:lnTo>
                    <a:pt x="349707" y="57150"/>
                  </a:lnTo>
                  <a:lnTo>
                    <a:pt x="354285" y="34899"/>
                  </a:lnTo>
                  <a:lnTo>
                    <a:pt x="366773" y="16734"/>
                  </a:lnTo>
                  <a:lnTo>
                    <a:pt x="385299" y="4489"/>
                  </a:lnTo>
                  <a:lnTo>
                    <a:pt x="407991" y="0"/>
                  </a:lnTo>
                  <a:lnTo>
                    <a:pt x="430683" y="4489"/>
                  </a:lnTo>
                  <a:lnTo>
                    <a:pt x="449209" y="16734"/>
                  </a:lnTo>
                  <a:lnTo>
                    <a:pt x="461697" y="34899"/>
                  </a:lnTo>
                  <a:lnTo>
                    <a:pt x="466276" y="57150"/>
                  </a:lnTo>
                  <a:lnTo>
                    <a:pt x="461697" y="79400"/>
                  </a:lnTo>
                  <a:lnTo>
                    <a:pt x="449209" y="97565"/>
                  </a:lnTo>
                  <a:lnTo>
                    <a:pt x="430683" y="109810"/>
                  </a:lnTo>
                  <a:lnTo>
                    <a:pt x="407991" y="114300"/>
                  </a:lnTo>
                  <a:close/>
                </a:path>
                <a:path w="466725" h="114300">
                  <a:moveTo>
                    <a:pt x="233138" y="114300"/>
                  </a:moveTo>
                  <a:lnTo>
                    <a:pt x="210445" y="109810"/>
                  </a:lnTo>
                  <a:lnTo>
                    <a:pt x="191919" y="97565"/>
                  </a:lnTo>
                  <a:lnTo>
                    <a:pt x="179432" y="79400"/>
                  </a:lnTo>
                  <a:lnTo>
                    <a:pt x="174853" y="57150"/>
                  </a:lnTo>
                  <a:lnTo>
                    <a:pt x="179432" y="34899"/>
                  </a:lnTo>
                  <a:lnTo>
                    <a:pt x="191919" y="16734"/>
                  </a:lnTo>
                  <a:lnTo>
                    <a:pt x="210445" y="4489"/>
                  </a:lnTo>
                  <a:lnTo>
                    <a:pt x="233138" y="0"/>
                  </a:lnTo>
                  <a:lnTo>
                    <a:pt x="255830" y="4489"/>
                  </a:lnTo>
                  <a:lnTo>
                    <a:pt x="274356" y="16734"/>
                  </a:lnTo>
                  <a:lnTo>
                    <a:pt x="286844" y="34899"/>
                  </a:lnTo>
                  <a:lnTo>
                    <a:pt x="291422" y="57150"/>
                  </a:lnTo>
                  <a:lnTo>
                    <a:pt x="286844" y="79400"/>
                  </a:lnTo>
                  <a:lnTo>
                    <a:pt x="274356" y="97565"/>
                  </a:lnTo>
                  <a:lnTo>
                    <a:pt x="255830" y="109810"/>
                  </a:lnTo>
                  <a:lnTo>
                    <a:pt x="233138" y="11430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509896" y="1452986"/>
            <a:ext cx="7778115" cy="8376284"/>
            <a:chOff x="10509896" y="1452986"/>
            <a:chExt cx="7778115" cy="837628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8948" y="5609274"/>
              <a:ext cx="3648074" cy="4219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9896" y="1452986"/>
              <a:ext cx="7778102" cy="626396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545" y="3503062"/>
            <a:ext cx="9725024" cy="48005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49035" y="0"/>
            <a:ext cx="58045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325" dirty="0">
                <a:solidFill>
                  <a:srgbClr val="C72646"/>
                </a:solidFill>
                <a:latin typeface="Trebuchet MS"/>
                <a:cs typeface="Trebuchet MS"/>
              </a:rPr>
              <a:t>Инструменты</a:t>
            </a:r>
            <a:r>
              <a:rPr sz="5200" b="1" spc="-260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5200" b="1" spc="300" dirty="0">
                <a:solidFill>
                  <a:srgbClr val="C72646"/>
                </a:solidFill>
                <a:latin typeface="Trebuchet MS"/>
                <a:cs typeface="Trebuchet MS"/>
              </a:rPr>
              <a:t>ра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6308" y="58481"/>
            <a:ext cx="975360" cy="962660"/>
          </a:xfrm>
          <a:prstGeom prst="rect">
            <a:avLst/>
          </a:prstGeom>
          <a:solidFill>
            <a:srgbClr val="FF99AC"/>
          </a:solidFill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ts val="5685"/>
              </a:lnSpc>
            </a:pPr>
            <a:r>
              <a:rPr sz="5200" b="1" spc="370" dirty="0">
                <a:solidFill>
                  <a:srgbClr val="C72646"/>
                </a:solidFill>
                <a:latin typeface="Trebuchet MS"/>
                <a:cs typeface="Trebuchet MS"/>
              </a:rPr>
              <a:t>з</a:t>
            </a:r>
            <a:r>
              <a:rPr sz="5200" b="1" spc="245" dirty="0">
                <a:solidFill>
                  <a:srgbClr val="C72646"/>
                </a:solidFill>
                <a:latin typeface="Trebuchet MS"/>
                <a:cs typeface="Trebuchet MS"/>
              </a:rPr>
              <a:t>р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18441" y="58481"/>
            <a:ext cx="962660" cy="962660"/>
          </a:xfrm>
          <a:prstGeom prst="rect">
            <a:avLst/>
          </a:prstGeom>
          <a:solidFill>
            <a:srgbClr val="FF99AC"/>
          </a:solidFill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">
              <a:lnSpc>
                <a:spcPts val="5685"/>
              </a:lnSpc>
            </a:pPr>
            <a:r>
              <a:rPr sz="5200" b="1" spc="280" dirty="0">
                <a:solidFill>
                  <a:srgbClr val="C72646"/>
                </a:solidFill>
                <a:latin typeface="Trebuchet MS"/>
                <a:cs typeface="Trebuchet MS"/>
              </a:rPr>
              <a:t>аб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22195" y="0"/>
            <a:ext cx="22644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395" dirty="0">
                <a:solidFill>
                  <a:srgbClr val="C72646"/>
                </a:solidFill>
                <a:latin typeface="Trebuchet MS"/>
                <a:cs typeface="Trebuchet MS"/>
              </a:rPr>
              <a:t>отки</a:t>
            </a:r>
            <a:r>
              <a:rPr sz="5200" b="1" spc="-30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5200" b="1" spc="380" dirty="0">
                <a:solidFill>
                  <a:srgbClr val="C72646"/>
                </a:solidFill>
                <a:latin typeface="Trebuchet MS"/>
                <a:cs typeface="Trebuchet MS"/>
              </a:rPr>
              <a:t>к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04940" y="58481"/>
            <a:ext cx="962660" cy="962660"/>
          </a:xfrm>
          <a:prstGeom prst="rect">
            <a:avLst/>
          </a:prstGeom>
          <a:solidFill>
            <a:srgbClr val="FF99AC"/>
          </a:solidFill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8910">
              <a:lnSpc>
                <a:spcPts val="5685"/>
              </a:lnSpc>
            </a:pPr>
            <a:r>
              <a:rPr sz="5200" b="1" spc="295" dirty="0">
                <a:solidFill>
                  <a:srgbClr val="C72646"/>
                </a:solidFill>
                <a:latin typeface="Trebuchet MS"/>
                <a:cs typeface="Trebuchet MS"/>
              </a:rPr>
              <a:t>от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67074" y="58481"/>
            <a:ext cx="962660" cy="962660"/>
          </a:xfrm>
          <a:prstGeom prst="rect">
            <a:avLst/>
          </a:prstGeom>
          <a:solidFill>
            <a:srgbClr val="FF99AC"/>
          </a:solidFill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5"/>
              </a:lnSpc>
            </a:pPr>
            <a:r>
              <a:rPr sz="5200" b="1" spc="250" dirty="0">
                <a:solidFill>
                  <a:srgbClr val="C72646"/>
                </a:solidFill>
                <a:latin typeface="Trebuchet MS"/>
                <a:cs typeface="Trebuchet MS"/>
              </a:rPr>
              <a:t>ор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29207" y="58481"/>
            <a:ext cx="962660" cy="962660"/>
          </a:xfrm>
          <a:prstGeom prst="rect">
            <a:avLst/>
          </a:prstGeom>
          <a:solidFill>
            <a:srgbClr val="FF99AC"/>
          </a:solidFill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85"/>
              </a:lnSpc>
            </a:pPr>
            <a:r>
              <a:rPr sz="5200" b="1" spc="300" dirty="0">
                <a:solidFill>
                  <a:srgbClr val="C72646"/>
                </a:solidFill>
                <a:latin typeface="Trebuchet MS"/>
                <a:cs typeface="Trebuchet MS"/>
              </a:rPr>
              <a:t>ые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3463" y="899192"/>
            <a:ext cx="534860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315" dirty="0">
                <a:solidFill>
                  <a:srgbClr val="C72646"/>
                </a:solidFill>
                <a:latin typeface="Trebuchet MS"/>
                <a:cs typeface="Trebuchet MS"/>
              </a:rPr>
              <a:t>использовалис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42807" y="1020614"/>
            <a:ext cx="962660" cy="962025"/>
          </a:xfrm>
          <a:prstGeom prst="rect">
            <a:avLst/>
          </a:prstGeom>
          <a:ln w="14699">
            <a:solidFill>
              <a:srgbClr val="1B1B1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5"/>
              </a:lnSpc>
            </a:pPr>
            <a:r>
              <a:rPr sz="5200" b="1" spc="380" dirty="0">
                <a:solidFill>
                  <a:srgbClr val="C72646"/>
                </a:solidFill>
                <a:latin typeface="Trebuchet MS"/>
                <a:cs typeface="Trebuchet MS"/>
              </a:rPr>
              <a:t>ь</a:t>
            </a:r>
            <a:r>
              <a:rPr sz="5200" b="1" spc="-265" dirty="0">
                <a:solidFill>
                  <a:srgbClr val="C72646"/>
                </a:solidFill>
                <a:latin typeface="Trebuchet MS"/>
                <a:cs typeface="Trebuchet MS"/>
              </a:rPr>
              <a:t> </a:t>
            </a:r>
            <a:r>
              <a:rPr sz="5200" spc="-265" dirty="0">
                <a:solidFill>
                  <a:srgbClr val="C72646"/>
                </a:solidFill>
                <a:latin typeface="Lucida Sans Unicode"/>
                <a:cs typeface="Lucida Sans Unicode"/>
              </a:rPr>
              <a:t>: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11"/>
            <a:ext cx="18284825" cy="1989455"/>
          </a:xfrm>
          <a:custGeom>
            <a:avLst/>
            <a:gdLst/>
            <a:ahLst/>
            <a:cxnLst/>
            <a:rect l="l" t="t" r="r" b="b"/>
            <a:pathLst>
              <a:path w="18284825" h="1989455">
                <a:moveTo>
                  <a:pt x="7683030" y="0"/>
                </a:moveTo>
                <a:lnTo>
                  <a:pt x="7668819" y="0"/>
                </a:lnTo>
                <a:lnTo>
                  <a:pt x="7668819" y="609"/>
                </a:lnTo>
                <a:lnTo>
                  <a:pt x="6721386" y="609"/>
                </a:lnTo>
                <a:lnTo>
                  <a:pt x="6721386" y="0"/>
                </a:lnTo>
                <a:lnTo>
                  <a:pt x="6706679" y="0"/>
                </a:lnTo>
                <a:lnTo>
                  <a:pt x="6706679" y="609"/>
                </a:lnTo>
                <a:lnTo>
                  <a:pt x="5759247" y="609"/>
                </a:lnTo>
                <a:lnTo>
                  <a:pt x="5759247" y="0"/>
                </a:lnTo>
                <a:lnTo>
                  <a:pt x="5744553" y="0"/>
                </a:lnTo>
                <a:lnTo>
                  <a:pt x="5744553" y="609"/>
                </a:lnTo>
                <a:lnTo>
                  <a:pt x="4797018" y="609"/>
                </a:lnTo>
                <a:lnTo>
                  <a:pt x="4797018" y="0"/>
                </a:lnTo>
                <a:lnTo>
                  <a:pt x="4782324" y="0"/>
                </a:lnTo>
                <a:lnTo>
                  <a:pt x="4782324" y="609"/>
                </a:lnTo>
                <a:lnTo>
                  <a:pt x="3834892" y="609"/>
                </a:lnTo>
                <a:lnTo>
                  <a:pt x="3834892" y="0"/>
                </a:lnTo>
                <a:lnTo>
                  <a:pt x="3820185" y="0"/>
                </a:lnTo>
                <a:lnTo>
                  <a:pt x="3820185" y="609"/>
                </a:lnTo>
                <a:lnTo>
                  <a:pt x="2872752" y="609"/>
                </a:lnTo>
                <a:lnTo>
                  <a:pt x="2872752" y="0"/>
                </a:lnTo>
                <a:lnTo>
                  <a:pt x="2858058" y="0"/>
                </a:lnTo>
                <a:lnTo>
                  <a:pt x="2858058" y="609"/>
                </a:lnTo>
                <a:lnTo>
                  <a:pt x="1910613" y="609"/>
                </a:lnTo>
                <a:lnTo>
                  <a:pt x="1910613" y="0"/>
                </a:lnTo>
                <a:lnTo>
                  <a:pt x="1895919" y="0"/>
                </a:lnTo>
                <a:lnTo>
                  <a:pt x="1895919" y="609"/>
                </a:lnTo>
                <a:lnTo>
                  <a:pt x="948486" y="609"/>
                </a:lnTo>
                <a:lnTo>
                  <a:pt x="948486" y="0"/>
                </a:lnTo>
                <a:lnTo>
                  <a:pt x="933780" y="0"/>
                </a:lnTo>
                <a:lnTo>
                  <a:pt x="933780" y="609"/>
                </a:lnTo>
                <a:lnTo>
                  <a:pt x="0" y="609"/>
                </a:lnTo>
                <a:lnTo>
                  <a:pt x="0" y="1989429"/>
                </a:lnTo>
                <a:lnTo>
                  <a:pt x="7683030" y="1989429"/>
                </a:lnTo>
                <a:lnTo>
                  <a:pt x="7683030" y="1975459"/>
                </a:lnTo>
                <a:lnTo>
                  <a:pt x="7668819" y="1975459"/>
                </a:lnTo>
                <a:lnTo>
                  <a:pt x="7683030" y="1975396"/>
                </a:lnTo>
                <a:lnTo>
                  <a:pt x="7683030" y="0"/>
                </a:lnTo>
                <a:close/>
              </a:path>
              <a:path w="18284825" h="1989455">
                <a:moveTo>
                  <a:pt x="18284698" y="0"/>
                </a:moveTo>
                <a:lnTo>
                  <a:pt x="18270487" y="0"/>
                </a:lnTo>
                <a:lnTo>
                  <a:pt x="18270487" y="51130"/>
                </a:lnTo>
                <a:lnTo>
                  <a:pt x="18270487" y="65824"/>
                </a:lnTo>
                <a:lnTo>
                  <a:pt x="18270487" y="1013256"/>
                </a:lnTo>
                <a:lnTo>
                  <a:pt x="17323054" y="1013256"/>
                </a:lnTo>
                <a:lnTo>
                  <a:pt x="17323054" y="65824"/>
                </a:lnTo>
                <a:lnTo>
                  <a:pt x="18270487" y="65824"/>
                </a:lnTo>
                <a:lnTo>
                  <a:pt x="18270487" y="51130"/>
                </a:lnTo>
                <a:lnTo>
                  <a:pt x="17323054" y="51130"/>
                </a:lnTo>
                <a:lnTo>
                  <a:pt x="17323054" y="0"/>
                </a:lnTo>
                <a:lnTo>
                  <a:pt x="17308348" y="0"/>
                </a:lnTo>
                <a:lnTo>
                  <a:pt x="17308348" y="1975459"/>
                </a:lnTo>
                <a:lnTo>
                  <a:pt x="16360915" y="1975459"/>
                </a:lnTo>
                <a:lnTo>
                  <a:pt x="16360915" y="1027963"/>
                </a:lnTo>
                <a:lnTo>
                  <a:pt x="17308348" y="1027963"/>
                </a:lnTo>
                <a:lnTo>
                  <a:pt x="17308348" y="1013256"/>
                </a:lnTo>
                <a:lnTo>
                  <a:pt x="16360915" y="1013256"/>
                </a:lnTo>
                <a:lnTo>
                  <a:pt x="16360915" y="65824"/>
                </a:lnTo>
                <a:lnTo>
                  <a:pt x="17308348" y="65824"/>
                </a:lnTo>
                <a:lnTo>
                  <a:pt x="17308348" y="51130"/>
                </a:lnTo>
                <a:lnTo>
                  <a:pt x="16360915" y="51130"/>
                </a:lnTo>
                <a:lnTo>
                  <a:pt x="16360915" y="0"/>
                </a:lnTo>
                <a:lnTo>
                  <a:pt x="16346221" y="0"/>
                </a:lnTo>
                <a:lnTo>
                  <a:pt x="16346221" y="1975459"/>
                </a:lnTo>
                <a:lnTo>
                  <a:pt x="15398687" y="1975459"/>
                </a:lnTo>
                <a:lnTo>
                  <a:pt x="15398687" y="1027963"/>
                </a:lnTo>
                <a:lnTo>
                  <a:pt x="16346221" y="1027963"/>
                </a:lnTo>
                <a:lnTo>
                  <a:pt x="16346221" y="1013256"/>
                </a:lnTo>
                <a:lnTo>
                  <a:pt x="15398687" y="1013256"/>
                </a:lnTo>
                <a:lnTo>
                  <a:pt x="15398687" y="65824"/>
                </a:lnTo>
                <a:lnTo>
                  <a:pt x="16346221" y="65824"/>
                </a:lnTo>
                <a:lnTo>
                  <a:pt x="16346221" y="51130"/>
                </a:lnTo>
                <a:lnTo>
                  <a:pt x="15398687" y="51130"/>
                </a:lnTo>
                <a:lnTo>
                  <a:pt x="15398687" y="0"/>
                </a:lnTo>
                <a:lnTo>
                  <a:pt x="15383980" y="0"/>
                </a:lnTo>
                <a:lnTo>
                  <a:pt x="15383980" y="1975459"/>
                </a:lnTo>
                <a:lnTo>
                  <a:pt x="14436547" y="1975459"/>
                </a:lnTo>
                <a:lnTo>
                  <a:pt x="14436547" y="1027963"/>
                </a:lnTo>
                <a:lnTo>
                  <a:pt x="15383980" y="1027963"/>
                </a:lnTo>
                <a:lnTo>
                  <a:pt x="15383980" y="1013256"/>
                </a:lnTo>
                <a:lnTo>
                  <a:pt x="14436547" y="1013256"/>
                </a:lnTo>
                <a:lnTo>
                  <a:pt x="14436547" y="65824"/>
                </a:lnTo>
                <a:lnTo>
                  <a:pt x="15383980" y="65824"/>
                </a:lnTo>
                <a:lnTo>
                  <a:pt x="15383980" y="51130"/>
                </a:lnTo>
                <a:lnTo>
                  <a:pt x="14436547" y="51130"/>
                </a:lnTo>
                <a:lnTo>
                  <a:pt x="14436547" y="0"/>
                </a:lnTo>
                <a:lnTo>
                  <a:pt x="14421853" y="0"/>
                </a:lnTo>
                <a:lnTo>
                  <a:pt x="14421853" y="1975459"/>
                </a:lnTo>
                <a:lnTo>
                  <a:pt x="13474421" y="1975459"/>
                </a:lnTo>
                <a:lnTo>
                  <a:pt x="13474421" y="1027963"/>
                </a:lnTo>
                <a:lnTo>
                  <a:pt x="14421853" y="1027963"/>
                </a:lnTo>
                <a:lnTo>
                  <a:pt x="14421853" y="1013256"/>
                </a:lnTo>
                <a:lnTo>
                  <a:pt x="13474421" y="1013256"/>
                </a:lnTo>
                <a:lnTo>
                  <a:pt x="13474421" y="65824"/>
                </a:lnTo>
                <a:lnTo>
                  <a:pt x="14421853" y="65824"/>
                </a:lnTo>
                <a:lnTo>
                  <a:pt x="14421853" y="51130"/>
                </a:lnTo>
                <a:lnTo>
                  <a:pt x="13474421" y="51130"/>
                </a:lnTo>
                <a:lnTo>
                  <a:pt x="13474421" y="0"/>
                </a:lnTo>
                <a:lnTo>
                  <a:pt x="13459714" y="0"/>
                </a:lnTo>
                <a:lnTo>
                  <a:pt x="13459714" y="1975459"/>
                </a:lnTo>
                <a:lnTo>
                  <a:pt x="12512281" y="1975459"/>
                </a:lnTo>
                <a:lnTo>
                  <a:pt x="12512281" y="1027963"/>
                </a:lnTo>
                <a:lnTo>
                  <a:pt x="13459714" y="1027963"/>
                </a:lnTo>
                <a:lnTo>
                  <a:pt x="13459714" y="1013256"/>
                </a:lnTo>
                <a:lnTo>
                  <a:pt x="12512281" y="1013256"/>
                </a:lnTo>
                <a:lnTo>
                  <a:pt x="12512281" y="65824"/>
                </a:lnTo>
                <a:lnTo>
                  <a:pt x="13459714" y="65824"/>
                </a:lnTo>
                <a:lnTo>
                  <a:pt x="13459714" y="51130"/>
                </a:lnTo>
                <a:lnTo>
                  <a:pt x="12512281" y="51130"/>
                </a:lnTo>
                <a:lnTo>
                  <a:pt x="12512281" y="0"/>
                </a:lnTo>
                <a:lnTo>
                  <a:pt x="12497587" y="0"/>
                </a:lnTo>
                <a:lnTo>
                  <a:pt x="12497587" y="1975459"/>
                </a:lnTo>
                <a:lnTo>
                  <a:pt x="11550155" y="1975459"/>
                </a:lnTo>
                <a:lnTo>
                  <a:pt x="11550155" y="1027963"/>
                </a:lnTo>
                <a:lnTo>
                  <a:pt x="12497587" y="1027963"/>
                </a:lnTo>
                <a:lnTo>
                  <a:pt x="12497587" y="1013256"/>
                </a:lnTo>
                <a:lnTo>
                  <a:pt x="11550155" y="1013256"/>
                </a:lnTo>
                <a:lnTo>
                  <a:pt x="11550155" y="65824"/>
                </a:lnTo>
                <a:lnTo>
                  <a:pt x="12497587" y="65824"/>
                </a:lnTo>
                <a:lnTo>
                  <a:pt x="12497587" y="51130"/>
                </a:lnTo>
                <a:lnTo>
                  <a:pt x="11550155" y="51130"/>
                </a:lnTo>
                <a:lnTo>
                  <a:pt x="11550155" y="0"/>
                </a:lnTo>
                <a:lnTo>
                  <a:pt x="11535448" y="0"/>
                </a:lnTo>
                <a:lnTo>
                  <a:pt x="11535448" y="1975459"/>
                </a:lnTo>
                <a:lnTo>
                  <a:pt x="10588015" y="1975459"/>
                </a:lnTo>
                <a:lnTo>
                  <a:pt x="10588015" y="1027963"/>
                </a:lnTo>
                <a:lnTo>
                  <a:pt x="11535448" y="1027963"/>
                </a:lnTo>
                <a:lnTo>
                  <a:pt x="11535448" y="1013256"/>
                </a:lnTo>
                <a:lnTo>
                  <a:pt x="10588015" y="1013256"/>
                </a:lnTo>
                <a:lnTo>
                  <a:pt x="10588015" y="65824"/>
                </a:lnTo>
                <a:lnTo>
                  <a:pt x="11535448" y="65824"/>
                </a:lnTo>
                <a:lnTo>
                  <a:pt x="11535448" y="51130"/>
                </a:lnTo>
                <a:lnTo>
                  <a:pt x="10588015" y="51130"/>
                </a:lnTo>
                <a:lnTo>
                  <a:pt x="10588015" y="0"/>
                </a:lnTo>
                <a:lnTo>
                  <a:pt x="10573322" y="0"/>
                </a:lnTo>
                <a:lnTo>
                  <a:pt x="10573322" y="1975459"/>
                </a:lnTo>
                <a:lnTo>
                  <a:pt x="9625787" y="1975459"/>
                </a:lnTo>
                <a:lnTo>
                  <a:pt x="9625787" y="1027963"/>
                </a:lnTo>
                <a:lnTo>
                  <a:pt x="10573322" y="1027963"/>
                </a:lnTo>
                <a:lnTo>
                  <a:pt x="10573322" y="1013256"/>
                </a:lnTo>
                <a:lnTo>
                  <a:pt x="9625787" y="1013256"/>
                </a:lnTo>
                <a:lnTo>
                  <a:pt x="9625787" y="65824"/>
                </a:lnTo>
                <a:lnTo>
                  <a:pt x="10573322" y="65824"/>
                </a:lnTo>
                <a:lnTo>
                  <a:pt x="10573322" y="51130"/>
                </a:lnTo>
                <a:lnTo>
                  <a:pt x="9625787" y="51130"/>
                </a:lnTo>
                <a:lnTo>
                  <a:pt x="9625787" y="0"/>
                </a:lnTo>
                <a:lnTo>
                  <a:pt x="9611081" y="0"/>
                </a:lnTo>
                <a:lnTo>
                  <a:pt x="9611081" y="1975459"/>
                </a:lnTo>
                <a:lnTo>
                  <a:pt x="8663648" y="1975459"/>
                </a:lnTo>
                <a:lnTo>
                  <a:pt x="8663648" y="1027963"/>
                </a:lnTo>
                <a:lnTo>
                  <a:pt x="9611081" y="1027963"/>
                </a:lnTo>
                <a:lnTo>
                  <a:pt x="9611081" y="1013256"/>
                </a:lnTo>
                <a:lnTo>
                  <a:pt x="8663648" y="1013256"/>
                </a:lnTo>
                <a:lnTo>
                  <a:pt x="8663648" y="65824"/>
                </a:lnTo>
                <a:lnTo>
                  <a:pt x="9611081" y="65824"/>
                </a:lnTo>
                <a:lnTo>
                  <a:pt x="9611081" y="51130"/>
                </a:lnTo>
                <a:lnTo>
                  <a:pt x="8663648" y="51130"/>
                </a:lnTo>
                <a:lnTo>
                  <a:pt x="8663648" y="0"/>
                </a:lnTo>
                <a:lnTo>
                  <a:pt x="8648954" y="0"/>
                </a:lnTo>
                <a:lnTo>
                  <a:pt x="8648954" y="1975459"/>
                </a:lnTo>
                <a:lnTo>
                  <a:pt x="7701521" y="1975459"/>
                </a:lnTo>
                <a:lnTo>
                  <a:pt x="7701521" y="1027963"/>
                </a:lnTo>
                <a:lnTo>
                  <a:pt x="8648954" y="1027963"/>
                </a:lnTo>
                <a:lnTo>
                  <a:pt x="8648954" y="1013256"/>
                </a:lnTo>
                <a:lnTo>
                  <a:pt x="7701521" y="1013256"/>
                </a:lnTo>
                <a:lnTo>
                  <a:pt x="7701521" y="65824"/>
                </a:lnTo>
                <a:lnTo>
                  <a:pt x="8648954" y="65824"/>
                </a:lnTo>
                <a:lnTo>
                  <a:pt x="8648954" y="51130"/>
                </a:lnTo>
                <a:lnTo>
                  <a:pt x="7701521" y="51130"/>
                </a:lnTo>
                <a:lnTo>
                  <a:pt x="7701521" y="609"/>
                </a:lnTo>
                <a:lnTo>
                  <a:pt x="7686815" y="609"/>
                </a:lnTo>
                <a:lnTo>
                  <a:pt x="7686815" y="1975459"/>
                </a:lnTo>
                <a:lnTo>
                  <a:pt x="7686815" y="1989429"/>
                </a:lnTo>
                <a:lnTo>
                  <a:pt x="18284698" y="1989429"/>
                </a:lnTo>
                <a:lnTo>
                  <a:pt x="18284698" y="1975459"/>
                </a:lnTo>
                <a:lnTo>
                  <a:pt x="17323054" y="1975459"/>
                </a:lnTo>
                <a:lnTo>
                  <a:pt x="17323054" y="1027963"/>
                </a:lnTo>
                <a:lnTo>
                  <a:pt x="18270487" y="1027963"/>
                </a:lnTo>
                <a:lnTo>
                  <a:pt x="18270487" y="1975396"/>
                </a:lnTo>
                <a:lnTo>
                  <a:pt x="18284698" y="1975396"/>
                </a:lnTo>
                <a:lnTo>
                  <a:pt x="18284698" y="0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14" name="Picture 2" descr="\\iscsi\profiles\Voronkovava\Desktop\Розовый и Красный Дигитализм Будешь моей валентинкой Предложение Презентация о любви\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43559"/>
            <a:ext cx="12944474" cy="84200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"/>
            <a:ext cx="18288000" cy="1295400"/>
          </a:xfrm>
          <a:custGeom>
            <a:avLst/>
            <a:gdLst/>
            <a:ahLst/>
            <a:cxnLst/>
            <a:rect l="l" t="t" r="r" b="b"/>
            <a:pathLst>
              <a:path w="18288000" h="1295400">
                <a:moveTo>
                  <a:pt x="18287998" y="1295399"/>
                </a:moveTo>
                <a:lnTo>
                  <a:pt x="0" y="1295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295399"/>
                </a:lnTo>
                <a:close/>
              </a:path>
            </a:pathLst>
          </a:custGeom>
          <a:solidFill>
            <a:srgbClr val="FF9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45222" y="2251766"/>
            <a:ext cx="5562599" cy="6800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8903" y="354066"/>
            <a:ext cx="14990444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b="1" spc="210" dirty="0">
                <a:solidFill>
                  <a:srgbClr val="FFFFFF"/>
                </a:solidFill>
                <a:latin typeface="Trebuchet MS"/>
                <a:cs typeface="Trebuchet MS"/>
              </a:rPr>
              <a:t>МОДЕЛЬ</a:t>
            </a:r>
            <a:r>
              <a:rPr sz="35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229" dirty="0">
                <a:solidFill>
                  <a:srgbClr val="FFFFFF"/>
                </a:solidFill>
                <a:latin typeface="Trebuchet MS"/>
                <a:cs typeface="Trebuchet MS"/>
              </a:rPr>
              <a:t>ЖИЗНЕННОГО</a:t>
            </a:r>
            <a:r>
              <a:rPr sz="35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250" dirty="0">
                <a:solidFill>
                  <a:srgbClr val="FFFFFF"/>
                </a:solidFill>
                <a:latin typeface="Trebuchet MS"/>
                <a:cs typeface="Trebuchet MS"/>
              </a:rPr>
              <a:t>ЦИКЛА</a:t>
            </a:r>
            <a:r>
              <a:rPr sz="35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110" dirty="0">
                <a:solidFill>
                  <a:srgbClr val="FFFFFF"/>
                </a:solidFill>
                <a:latin typeface="Trebuchet MS"/>
                <a:cs typeface="Trebuchet MS"/>
              </a:rPr>
              <a:t>ПО:</a:t>
            </a:r>
            <a:r>
              <a:rPr sz="35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254" dirty="0">
                <a:solidFill>
                  <a:srgbClr val="FFFFFF"/>
                </a:solidFill>
                <a:latin typeface="Trebuchet MS"/>
                <a:cs typeface="Trebuchet MS"/>
              </a:rPr>
              <a:t>МНОГОПРОХОДНАЯ</a:t>
            </a:r>
            <a:r>
              <a:rPr sz="35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210" dirty="0">
                <a:solidFill>
                  <a:srgbClr val="FFFFFF"/>
                </a:solidFill>
                <a:latin typeface="Trebuchet MS"/>
                <a:cs typeface="Trebuchet MS"/>
              </a:rPr>
              <a:t>МОДЕЛЬ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74955" y="3055304"/>
            <a:ext cx="3907790" cy="4111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100" spc="-5" dirty="0">
                <a:latin typeface="Microsoft JhengHei Light"/>
                <a:cs typeface="Microsoft JhengHei Light"/>
              </a:rPr>
              <a:t>Многопроходная</a:t>
            </a:r>
            <a:r>
              <a:rPr sz="2100" spc="-95" dirty="0">
                <a:latin typeface="Microsoft JhengHei Light"/>
                <a:cs typeface="Microsoft JhengHei Light"/>
              </a:rPr>
              <a:t> </a:t>
            </a:r>
            <a:r>
              <a:rPr sz="2100" dirty="0">
                <a:latin typeface="Microsoft JhengHei Light"/>
                <a:cs typeface="Microsoft JhengHei Light"/>
              </a:rPr>
              <a:t>модель</a:t>
            </a:r>
            <a:endParaRPr sz="2100">
              <a:latin typeface="Microsoft JhengHei Light"/>
              <a:cs typeface="Microsoft JhengHei Light"/>
            </a:endParaRPr>
          </a:p>
          <a:p>
            <a:pPr marL="12700" marR="5080" algn="ctr">
              <a:lnSpc>
                <a:spcPct val="116100"/>
              </a:lnSpc>
            </a:pPr>
            <a:r>
              <a:rPr sz="2100" spc="20" dirty="0">
                <a:latin typeface="Microsoft JhengHei Light"/>
                <a:cs typeface="Microsoft JhengHei Light"/>
              </a:rPr>
              <a:t>представляет</a:t>
            </a:r>
            <a:r>
              <a:rPr sz="2100" spc="-105" dirty="0">
                <a:latin typeface="Microsoft JhengHei Light"/>
                <a:cs typeface="Microsoft JhengHei Light"/>
              </a:rPr>
              <a:t> </a:t>
            </a:r>
            <a:r>
              <a:rPr sz="2100" spc="-30" dirty="0">
                <a:latin typeface="Microsoft JhengHei Light"/>
                <a:cs typeface="Microsoft JhengHei Light"/>
              </a:rPr>
              <a:t>собой</a:t>
            </a:r>
            <a:r>
              <a:rPr sz="2100" spc="-105" dirty="0">
                <a:latin typeface="Microsoft JhengHei Light"/>
                <a:cs typeface="Microsoft JhengHei Light"/>
              </a:rPr>
              <a:t> </a:t>
            </a:r>
            <a:r>
              <a:rPr sz="2100" dirty="0">
                <a:latin typeface="Microsoft JhengHei Light"/>
                <a:cs typeface="Microsoft JhengHei Light"/>
              </a:rPr>
              <a:t>несколько </a:t>
            </a:r>
            <a:r>
              <a:rPr sz="2100" spc="-605" dirty="0">
                <a:latin typeface="Microsoft JhengHei Light"/>
                <a:cs typeface="Microsoft JhengHei Light"/>
              </a:rPr>
              <a:t> </a:t>
            </a:r>
            <a:r>
              <a:rPr sz="2100" spc="5" dirty="0">
                <a:latin typeface="Microsoft JhengHei Light"/>
                <a:cs typeface="Microsoft JhengHei Light"/>
              </a:rPr>
              <a:t>итераций</a:t>
            </a:r>
            <a:r>
              <a:rPr sz="2100" spc="-85" dirty="0">
                <a:latin typeface="Microsoft JhengHei Light"/>
                <a:cs typeface="Microsoft JhengHei Light"/>
              </a:rPr>
              <a:t> </a:t>
            </a:r>
            <a:r>
              <a:rPr sz="2100" spc="-15" dirty="0">
                <a:latin typeface="Microsoft JhengHei Light"/>
                <a:cs typeface="Microsoft JhengHei Light"/>
              </a:rPr>
              <a:t>процесса</a:t>
            </a:r>
            <a:endParaRPr sz="2100">
              <a:latin typeface="Microsoft JhengHei Light"/>
              <a:cs typeface="Microsoft JhengHei Light"/>
            </a:endParaRPr>
          </a:p>
          <a:p>
            <a:pPr marL="339725" marR="332740" indent="168910">
              <a:lnSpc>
                <a:spcPct val="116100"/>
              </a:lnSpc>
            </a:pPr>
            <a:r>
              <a:rPr sz="2100" spc="5" dirty="0">
                <a:latin typeface="Microsoft JhengHei Light"/>
                <a:cs typeface="Microsoft JhengHei Light"/>
              </a:rPr>
              <a:t>построения </a:t>
            </a:r>
            <a:r>
              <a:rPr sz="2100" spc="10" dirty="0">
                <a:latin typeface="Microsoft JhengHei Light"/>
                <a:cs typeface="Microsoft JhengHei Light"/>
              </a:rPr>
              <a:t>прототипа </a:t>
            </a:r>
            <a:r>
              <a:rPr sz="2100" spc="15" dirty="0">
                <a:latin typeface="Microsoft JhengHei Light"/>
                <a:cs typeface="Microsoft JhengHei Light"/>
              </a:rPr>
              <a:t> </a:t>
            </a:r>
            <a:r>
              <a:rPr sz="2100" dirty="0">
                <a:latin typeface="Microsoft JhengHei Light"/>
                <a:cs typeface="Microsoft JhengHei Light"/>
              </a:rPr>
              <a:t>программного</a:t>
            </a:r>
            <a:r>
              <a:rPr sz="2100" spc="-105" dirty="0">
                <a:latin typeface="Microsoft JhengHei Light"/>
                <a:cs typeface="Microsoft JhengHei Light"/>
              </a:rPr>
              <a:t> </a:t>
            </a:r>
            <a:r>
              <a:rPr sz="2100" spc="-15" dirty="0">
                <a:latin typeface="Microsoft JhengHei Light"/>
                <a:cs typeface="Microsoft JhengHei Light"/>
              </a:rPr>
              <a:t>продукта</a:t>
            </a:r>
            <a:r>
              <a:rPr sz="2100" spc="-105" dirty="0">
                <a:latin typeface="Microsoft JhengHei Light"/>
                <a:cs typeface="Microsoft JhengHei Light"/>
              </a:rPr>
              <a:t> </a:t>
            </a:r>
            <a:r>
              <a:rPr sz="2100" spc="-15" dirty="0">
                <a:latin typeface="Microsoft JhengHei Light"/>
                <a:cs typeface="Microsoft JhengHei Light"/>
              </a:rPr>
              <a:t>с </a:t>
            </a:r>
            <a:r>
              <a:rPr sz="2100" spc="-605" dirty="0">
                <a:latin typeface="Microsoft JhengHei Light"/>
                <a:cs typeface="Microsoft JhengHei Light"/>
              </a:rPr>
              <a:t> </a:t>
            </a:r>
            <a:r>
              <a:rPr sz="2100" spc="-5" dirty="0">
                <a:latin typeface="Microsoft JhengHei Light"/>
                <a:cs typeface="Microsoft JhengHei Light"/>
              </a:rPr>
              <a:t>добавлением</a:t>
            </a:r>
            <a:r>
              <a:rPr sz="2100" spc="-90" dirty="0">
                <a:latin typeface="Microsoft JhengHei Light"/>
                <a:cs typeface="Microsoft JhengHei Light"/>
              </a:rPr>
              <a:t> </a:t>
            </a:r>
            <a:r>
              <a:rPr sz="2100" spc="15" dirty="0">
                <a:latin typeface="Microsoft JhengHei Light"/>
                <a:cs typeface="Microsoft JhengHei Light"/>
              </a:rPr>
              <a:t>на</a:t>
            </a:r>
            <a:r>
              <a:rPr sz="2100" spc="-85" dirty="0">
                <a:latin typeface="Microsoft JhengHei Light"/>
                <a:cs typeface="Microsoft JhengHei Light"/>
              </a:rPr>
              <a:t> </a:t>
            </a:r>
            <a:r>
              <a:rPr sz="2100" spc="-45" dirty="0">
                <a:latin typeface="Microsoft JhengHei Light"/>
                <a:cs typeface="Microsoft JhengHei Light"/>
              </a:rPr>
              <a:t>каждой</a:t>
            </a:r>
            <a:endParaRPr sz="2100">
              <a:latin typeface="Microsoft JhengHei Light"/>
              <a:cs typeface="Microsoft JhengHei Light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100" spc="5" dirty="0">
                <a:latin typeface="Microsoft JhengHei Light"/>
                <a:cs typeface="Microsoft JhengHei Light"/>
              </a:rPr>
              <a:t>итерации</a:t>
            </a:r>
            <a:endParaRPr sz="2100">
              <a:latin typeface="Microsoft JhengHei Light"/>
              <a:cs typeface="Microsoft JhengHei Light"/>
            </a:endParaRPr>
          </a:p>
          <a:p>
            <a:pPr marL="444500" marR="437515" algn="ctr">
              <a:lnSpc>
                <a:spcPct val="116100"/>
              </a:lnSpc>
            </a:pPr>
            <a:r>
              <a:rPr sz="2100" spc="40" dirty="0">
                <a:latin typeface="Microsoft JhengHei Light"/>
                <a:cs typeface="Microsoft JhengHei Light"/>
              </a:rPr>
              <a:t>новых</a:t>
            </a:r>
            <a:r>
              <a:rPr sz="2100" spc="-80" dirty="0">
                <a:latin typeface="Microsoft JhengHei Light"/>
                <a:cs typeface="Microsoft JhengHei Light"/>
              </a:rPr>
              <a:t> </a:t>
            </a:r>
            <a:r>
              <a:rPr sz="2100" spc="10" dirty="0">
                <a:latin typeface="Microsoft JhengHei Light"/>
                <a:cs typeface="Microsoft JhengHei Light"/>
              </a:rPr>
              <a:t>функциональных  </a:t>
            </a:r>
            <a:r>
              <a:rPr sz="2100" spc="-15" dirty="0">
                <a:latin typeface="Microsoft JhengHei Light"/>
                <a:cs typeface="Microsoft JhengHei Light"/>
              </a:rPr>
              <a:t>возможностей</a:t>
            </a:r>
            <a:r>
              <a:rPr sz="2100" spc="-85" dirty="0">
                <a:latin typeface="Microsoft JhengHei Light"/>
                <a:cs typeface="Microsoft JhengHei Light"/>
              </a:rPr>
              <a:t> </a:t>
            </a:r>
            <a:r>
              <a:rPr sz="2100" spc="5" dirty="0">
                <a:latin typeface="Microsoft JhengHei Light"/>
                <a:cs typeface="Microsoft JhengHei Light"/>
              </a:rPr>
              <a:t>или</a:t>
            </a:r>
            <a:endParaRPr sz="2100">
              <a:latin typeface="Microsoft JhengHei Light"/>
              <a:cs typeface="Microsoft JhengHei Light"/>
            </a:endParaRPr>
          </a:p>
          <a:p>
            <a:pPr marL="121285" marR="113664" algn="ctr">
              <a:lnSpc>
                <a:spcPct val="116100"/>
              </a:lnSpc>
            </a:pPr>
            <a:r>
              <a:rPr sz="2100" spc="20" dirty="0">
                <a:latin typeface="Microsoft JhengHei Light"/>
                <a:cs typeface="Microsoft JhengHei Light"/>
              </a:rPr>
              <a:t>повышением</a:t>
            </a:r>
            <a:r>
              <a:rPr sz="2100" spc="-150" dirty="0">
                <a:latin typeface="Microsoft JhengHei Light"/>
                <a:cs typeface="Microsoft JhengHei Light"/>
              </a:rPr>
              <a:t> </a:t>
            </a:r>
            <a:r>
              <a:rPr sz="2100" spc="10" dirty="0">
                <a:latin typeface="Microsoft JhengHei Light"/>
                <a:cs typeface="Microsoft JhengHei Light"/>
              </a:rPr>
              <a:t>эффективности </a:t>
            </a:r>
            <a:r>
              <a:rPr sz="2100" spc="-605" dirty="0">
                <a:latin typeface="Microsoft JhengHei Light"/>
                <a:cs typeface="Microsoft JhengHei Light"/>
              </a:rPr>
              <a:t> </a:t>
            </a:r>
            <a:r>
              <a:rPr sz="2100" spc="-15" dirty="0">
                <a:latin typeface="Microsoft JhengHei Light"/>
                <a:cs typeface="Microsoft JhengHei Light"/>
              </a:rPr>
              <a:t>продукта.</a:t>
            </a:r>
            <a:endParaRPr sz="2100">
              <a:latin typeface="Microsoft JhengHei Light"/>
              <a:cs typeface="Microsoft JhengHei Light"/>
            </a:endParaRPr>
          </a:p>
        </p:txBody>
      </p:sp>
      <p:pic>
        <p:nvPicPr>
          <p:cNvPr id="12290" name="Picture 2" descr="\\iscsi\profiles\Voronkovava\Desktop\Розовый и Красный Дигитализм Будешь моей валентинкой Предложение Презентация о любви\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4"/>
            <a:ext cx="10036175" cy="13970"/>
          </a:xfrm>
          <a:custGeom>
            <a:avLst/>
            <a:gdLst/>
            <a:ahLst/>
            <a:cxnLst/>
            <a:rect l="l" t="t" r="r" b="b"/>
            <a:pathLst>
              <a:path w="10036175" h="13970">
                <a:moveTo>
                  <a:pt x="0" y="0"/>
                </a:moveTo>
                <a:lnTo>
                  <a:pt x="10036111" y="0"/>
                </a:lnTo>
                <a:lnTo>
                  <a:pt x="10036111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22330" y="14894"/>
            <a:ext cx="13970" cy="1219835"/>
          </a:xfrm>
          <a:custGeom>
            <a:avLst/>
            <a:gdLst/>
            <a:ahLst/>
            <a:cxnLst/>
            <a:rect l="l" t="t" r="r" b="b"/>
            <a:pathLst>
              <a:path w="13970" h="1219835">
                <a:moveTo>
                  <a:pt x="0" y="1219231"/>
                </a:moveTo>
                <a:lnTo>
                  <a:pt x="13780" y="1219231"/>
                </a:lnTo>
                <a:lnTo>
                  <a:pt x="13780" y="0"/>
                </a:lnTo>
                <a:lnTo>
                  <a:pt x="0" y="0"/>
                </a:lnTo>
                <a:lnTo>
                  <a:pt x="0" y="1219231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22330" y="9296837"/>
            <a:ext cx="13970" cy="967105"/>
          </a:xfrm>
          <a:custGeom>
            <a:avLst/>
            <a:gdLst/>
            <a:ahLst/>
            <a:cxnLst/>
            <a:rect l="l" t="t" r="r" b="b"/>
            <a:pathLst>
              <a:path w="13970" h="967104">
                <a:moveTo>
                  <a:pt x="0" y="966956"/>
                </a:moveTo>
                <a:lnTo>
                  <a:pt x="13780" y="966956"/>
                </a:lnTo>
                <a:lnTo>
                  <a:pt x="13780" y="0"/>
                </a:lnTo>
                <a:lnTo>
                  <a:pt x="0" y="0"/>
                </a:lnTo>
                <a:lnTo>
                  <a:pt x="0" y="966956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263794"/>
            <a:ext cx="10036175" cy="13970"/>
          </a:xfrm>
          <a:custGeom>
            <a:avLst/>
            <a:gdLst/>
            <a:ahLst/>
            <a:cxnLst/>
            <a:rect l="l" t="t" r="r" b="b"/>
            <a:pathLst>
              <a:path w="10036175" h="13970">
                <a:moveTo>
                  <a:pt x="0" y="0"/>
                </a:moveTo>
                <a:lnTo>
                  <a:pt x="10036111" y="0"/>
                </a:lnTo>
                <a:lnTo>
                  <a:pt x="10036111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331264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4621" y="9331264"/>
            <a:ext cx="1375410" cy="14604"/>
          </a:xfrm>
          <a:custGeom>
            <a:avLst/>
            <a:gdLst/>
            <a:ahLst/>
            <a:cxnLst/>
            <a:rect l="l" t="t" r="r" b="b"/>
            <a:pathLst>
              <a:path w="1375409" h="14604">
                <a:moveTo>
                  <a:pt x="0" y="14255"/>
                </a:moveTo>
                <a:lnTo>
                  <a:pt x="1374837" y="14255"/>
                </a:lnTo>
                <a:lnTo>
                  <a:pt x="1374837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8398204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54621" y="8398204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465049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54621" y="7465049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531989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54621" y="6531989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598929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54621" y="5598929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665869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54621" y="4665869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3732810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4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54621" y="3732810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4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2799749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5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54621" y="2799749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5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1866594"/>
            <a:ext cx="1898650" cy="14604"/>
          </a:xfrm>
          <a:custGeom>
            <a:avLst/>
            <a:gdLst/>
            <a:ahLst/>
            <a:cxnLst/>
            <a:rect l="l" t="t" r="r" b="b"/>
            <a:pathLst>
              <a:path w="1898650" h="14605">
                <a:moveTo>
                  <a:pt x="0" y="14255"/>
                </a:moveTo>
                <a:lnTo>
                  <a:pt x="1898204" y="14255"/>
                </a:lnTo>
                <a:lnTo>
                  <a:pt x="1898204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54621" y="1866594"/>
            <a:ext cx="1108710" cy="14604"/>
          </a:xfrm>
          <a:custGeom>
            <a:avLst/>
            <a:gdLst/>
            <a:ahLst/>
            <a:cxnLst/>
            <a:rect l="l" t="t" r="r" b="b"/>
            <a:pathLst>
              <a:path w="1108709" h="14605">
                <a:moveTo>
                  <a:pt x="0" y="14255"/>
                </a:moveTo>
                <a:lnTo>
                  <a:pt x="1108503" y="14255"/>
                </a:lnTo>
                <a:lnTo>
                  <a:pt x="1108503" y="0"/>
                </a:lnTo>
                <a:lnTo>
                  <a:pt x="0" y="0"/>
                </a:lnTo>
                <a:lnTo>
                  <a:pt x="0" y="14255"/>
                </a:lnTo>
                <a:close/>
              </a:path>
            </a:pathLst>
          </a:custGeom>
          <a:solidFill>
            <a:srgbClr val="1B1B1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0" y="924"/>
            <a:ext cx="18288000" cy="10276840"/>
            <a:chOff x="0" y="924"/>
            <a:chExt cx="18288000" cy="10276840"/>
          </a:xfrm>
        </p:grpSpPr>
        <p:sp>
          <p:nvSpPr>
            <p:cNvPr id="25" name="object 25"/>
            <p:cNvSpPr/>
            <p:nvPr/>
          </p:nvSpPr>
          <p:spPr>
            <a:xfrm>
              <a:off x="0" y="926"/>
              <a:ext cx="18288000" cy="10276840"/>
            </a:xfrm>
            <a:custGeom>
              <a:avLst/>
              <a:gdLst/>
              <a:ahLst/>
              <a:cxnLst/>
              <a:rect l="l" t="t" r="r" b="b"/>
              <a:pathLst>
                <a:path w="18288000" h="10276840">
                  <a:moveTo>
                    <a:pt x="2572004" y="9358846"/>
                  </a:moveTo>
                  <a:lnTo>
                    <a:pt x="2557754" y="9358846"/>
                  </a:lnTo>
                  <a:lnTo>
                    <a:pt x="2557754" y="10270528"/>
                  </a:lnTo>
                  <a:lnTo>
                    <a:pt x="2572004" y="10270528"/>
                  </a:lnTo>
                  <a:lnTo>
                    <a:pt x="2572004" y="9358846"/>
                  </a:lnTo>
                  <a:close/>
                </a:path>
                <a:path w="18288000" h="10276840">
                  <a:moveTo>
                    <a:pt x="3505060" y="9358846"/>
                  </a:moveTo>
                  <a:lnTo>
                    <a:pt x="3490811" y="9358846"/>
                  </a:lnTo>
                  <a:lnTo>
                    <a:pt x="3490811" y="10270528"/>
                  </a:lnTo>
                  <a:lnTo>
                    <a:pt x="3505060" y="10270528"/>
                  </a:lnTo>
                  <a:lnTo>
                    <a:pt x="3505060" y="9358846"/>
                  </a:lnTo>
                  <a:close/>
                </a:path>
                <a:path w="18288000" h="10276840">
                  <a:moveTo>
                    <a:pt x="4438129" y="9358846"/>
                  </a:moveTo>
                  <a:lnTo>
                    <a:pt x="4423867" y="9358846"/>
                  </a:lnTo>
                  <a:lnTo>
                    <a:pt x="4423867" y="10270528"/>
                  </a:lnTo>
                  <a:lnTo>
                    <a:pt x="4438129" y="10270528"/>
                  </a:lnTo>
                  <a:lnTo>
                    <a:pt x="4438129" y="9358846"/>
                  </a:lnTo>
                  <a:close/>
                </a:path>
                <a:path w="18288000" h="10276840">
                  <a:moveTo>
                    <a:pt x="5371185" y="9358846"/>
                  </a:moveTo>
                  <a:lnTo>
                    <a:pt x="5356936" y="9358846"/>
                  </a:lnTo>
                  <a:lnTo>
                    <a:pt x="5356936" y="10270528"/>
                  </a:lnTo>
                  <a:lnTo>
                    <a:pt x="5371185" y="10270528"/>
                  </a:lnTo>
                  <a:lnTo>
                    <a:pt x="5371185" y="9358846"/>
                  </a:lnTo>
                  <a:close/>
                </a:path>
                <a:path w="18288000" h="10276840">
                  <a:moveTo>
                    <a:pt x="6304242" y="9358846"/>
                  </a:moveTo>
                  <a:lnTo>
                    <a:pt x="6289992" y="9358846"/>
                  </a:lnTo>
                  <a:lnTo>
                    <a:pt x="6289992" y="10270528"/>
                  </a:lnTo>
                  <a:lnTo>
                    <a:pt x="6304242" y="10270528"/>
                  </a:lnTo>
                  <a:lnTo>
                    <a:pt x="6304242" y="9358846"/>
                  </a:lnTo>
                  <a:close/>
                </a:path>
                <a:path w="18288000" h="10276840">
                  <a:moveTo>
                    <a:pt x="7237311" y="9358846"/>
                  </a:moveTo>
                  <a:lnTo>
                    <a:pt x="7223049" y="9358846"/>
                  </a:lnTo>
                  <a:lnTo>
                    <a:pt x="7223049" y="10270528"/>
                  </a:lnTo>
                  <a:lnTo>
                    <a:pt x="7237311" y="10270528"/>
                  </a:lnTo>
                  <a:lnTo>
                    <a:pt x="7237311" y="9358846"/>
                  </a:lnTo>
                  <a:close/>
                </a:path>
                <a:path w="18288000" h="10276840">
                  <a:moveTo>
                    <a:pt x="8170456" y="9358846"/>
                  </a:moveTo>
                  <a:lnTo>
                    <a:pt x="8156207" y="9358846"/>
                  </a:lnTo>
                  <a:lnTo>
                    <a:pt x="8156207" y="10270528"/>
                  </a:lnTo>
                  <a:lnTo>
                    <a:pt x="8170456" y="10270528"/>
                  </a:lnTo>
                  <a:lnTo>
                    <a:pt x="8170456" y="9358846"/>
                  </a:lnTo>
                  <a:close/>
                </a:path>
                <a:path w="18288000" h="10276840">
                  <a:moveTo>
                    <a:pt x="10029457" y="932611"/>
                  </a:moveTo>
                  <a:lnTo>
                    <a:pt x="9103525" y="932611"/>
                  </a:lnTo>
                  <a:lnTo>
                    <a:pt x="9103525" y="6680"/>
                  </a:lnTo>
                  <a:lnTo>
                    <a:pt x="9089263" y="6680"/>
                  </a:lnTo>
                  <a:lnTo>
                    <a:pt x="9089263" y="932611"/>
                  </a:lnTo>
                  <a:lnTo>
                    <a:pt x="8170456" y="932611"/>
                  </a:lnTo>
                  <a:lnTo>
                    <a:pt x="8170456" y="6680"/>
                  </a:lnTo>
                  <a:lnTo>
                    <a:pt x="8156207" y="6680"/>
                  </a:lnTo>
                  <a:lnTo>
                    <a:pt x="8156207" y="932611"/>
                  </a:lnTo>
                  <a:lnTo>
                    <a:pt x="7237311" y="932611"/>
                  </a:lnTo>
                  <a:lnTo>
                    <a:pt x="7237311" y="6680"/>
                  </a:lnTo>
                  <a:lnTo>
                    <a:pt x="7223049" y="6680"/>
                  </a:lnTo>
                  <a:lnTo>
                    <a:pt x="7223049" y="932611"/>
                  </a:lnTo>
                  <a:lnTo>
                    <a:pt x="6304242" y="932611"/>
                  </a:lnTo>
                  <a:lnTo>
                    <a:pt x="6304242" y="6680"/>
                  </a:lnTo>
                  <a:lnTo>
                    <a:pt x="6289992" y="6680"/>
                  </a:lnTo>
                  <a:lnTo>
                    <a:pt x="6289992" y="932611"/>
                  </a:lnTo>
                  <a:lnTo>
                    <a:pt x="5371185" y="932611"/>
                  </a:lnTo>
                  <a:lnTo>
                    <a:pt x="5371185" y="6680"/>
                  </a:lnTo>
                  <a:lnTo>
                    <a:pt x="5356936" y="6680"/>
                  </a:lnTo>
                  <a:lnTo>
                    <a:pt x="5356936" y="932611"/>
                  </a:lnTo>
                  <a:lnTo>
                    <a:pt x="4438129" y="932611"/>
                  </a:lnTo>
                  <a:lnTo>
                    <a:pt x="4438129" y="6680"/>
                  </a:lnTo>
                  <a:lnTo>
                    <a:pt x="4423867" y="6680"/>
                  </a:lnTo>
                  <a:lnTo>
                    <a:pt x="4423867" y="932611"/>
                  </a:lnTo>
                  <a:lnTo>
                    <a:pt x="3505060" y="932611"/>
                  </a:lnTo>
                  <a:lnTo>
                    <a:pt x="3505060" y="6680"/>
                  </a:lnTo>
                  <a:lnTo>
                    <a:pt x="3490811" y="6680"/>
                  </a:lnTo>
                  <a:lnTo>
                    <a:pt x="3490811" y="932611"/>
                  </a:lnTo>
                  <a:lnTo>
                    <a:pt x="2572004" y="932611"/>
                  </a:lnTo>
                  <a:lnTo>
                    <a:pt x="2572004" y="6680"/>
                  </a:lnTo>
                  <a:lnTo>
                    <a:pt x="2557754" y="6680"/>
                  </a:lnTo>
                  <a:lnTo>
                    <a:pt x="2557754" y="932611"/>
                  </a:lnTo>
                  <a:lnTo>
                    <a:pt x="1638846" y="932611"/>
                  </a:lnTo>
                  <a:lnTo>
                    <a:pt x="1638846" y="6680"/>
                  </a:lnTo>
                  <a:lnTo>
                    <a:pt x="1624596" y="6680"/>
                  </a:lnTo>
                  <a:lnTo>
                    <a:pt x="1624596" y="932611"/>
                  </a:lnTo>
                  <a:lnTo>
                    <a:pt x="705789" y="932611"/>
                  </a:lnTo>
                  <a:lnTo>
                    <a:pt x="705789" y="6680"/>
                  </a:lnTo>
                  <a:lnTo>
                    <a:pt x="691540" y="6680"/>
                  </a:lnTo>
                  <a:lnTo>
                    <a:pt x="691540" y="932611"/>
                  </a:lnTo>
                  <a:lnTo>
                    <a:pt x="0" y="932611"/>
                  </a:lnTo>
                  <a:lnTo>
                    <a:pt x="0" y="946873"/>
                  </a:lnTo>
                  <a:lnTo>
                    <a:pt x="691540" y="946873"/>
                  </a:lnTo>
                  <a:lnTo>
                    <a:pt x="691540" y="10270528"/>
                  </a:lnTo>
                  <a:lnTo>
                    <a:pt x="705789" y="10270528"/>
                  </a:lnTo>
                  <a:lnTo>
                    <a:pt x="705789" y="946873"/>
                  </a:lnTo>
                  <a:lnTo>
                    <a:pt x="1624596" y="946873"/>
                  </a:lnTo>
                  <a:lnTo>
                    <a:pt x="1624596" y="10270528"/>
                  </a:lnTo>
                  <a:lnTo>
                    <a:pt x="1638846" y="10270528"/>
                  </a:lnTo>
                  <a:lnTo>
                    <a:pt x="1638846" y="946873"/>
                  </a:lnTo>
                  <a:lnTo>
                    <a:pt x="2557754" y="946873"/>
                  </a:lnTo>
                  <a:lnTo>
                    <a:pt x="2557754" y="1296123"/>
                  </a:lnTo>
                  <a:lnTo>
                    <a:pt x="2572004" y="1296123"/>
                  </a:lnTo>
                  <a:lnTo>
                    <a:pt x="2572004" y="946873"/>
                  </a:lnTo>
                  <a:lnTo>
                    <a:pt x="3490811" y="946873"/>
                  </a:lnTo>
                  <a:lnTo>
                    <a:pt x="3490811" y="1296123"/>
                  </a:lnTo>
                  <a:lnTo>
                    <a:pt x="3505060" y="1296123"/>
                  </a:lnTo>
                  <a:lnTo>
                    <a:pt x="3505060" y="946873"/>
                  </a:lnTo>
                  <a:lnTo>
                    <a:pt x="4423867" y="946873"/>
                  </a:lnTo>
                  <a:lnTo>
                    <a:pt x="4423867" y="1296123"/>
                  </a:lnTo>
                  <a:lnTo>
                    <a:pt x="4438129" y="1296123"/>
                  </a:lnTo>
                  <a:lnTo>
                    <a:pt x="4438129" y="946873"/>
                  </a:lnTo>
                  <a:lnTo>
                    <a:pt x="5356936" y="946873"/>
                  </a:lnTo>
                  <a:lnTo>
                    <a:pt x="5356936" y="1296123"/>
                  </a:lnTo>
                  <a:lnTo>
                    <a:pt x="5371185" y="1296123"/>
                  </a:lnTo>
                  <a:lnTo>
                    <a:pt x="5371185" y="946873"/>
                  </a:lnTo>
                  <a:lnTo>
                    <a:pt x="6289992" y="946873"/>
                  </a:lnTo>
                  <a:lnTo>
                    <a:pt x="6289992" y="1296123"/>
                  </a:lnTo>
                  <a:lnTo>
                    <a:pt x="6304242" y="1296123"/>
                  </a:lnTo>
                  <a:lnTo>
                    <a:pt x="6304242" y="946873"/>
                  </a:lnTo>
                  <a:lnTo>
                    <a:pt x="7223049" y="946873"/>
                  </a:lnTo>
                  <a:lnTo>
                    <a:pt x="7223049" y="1296123"/>
                  </a:lnTo>
                  <a:lnTo>
                    <a:pt x="7237311" y="1296123"/>
                  </a:lnTo>
                  <a:lnTo>
                    <a:pt x="7237311" y="946873"/>
                  </a:lnTo>
                  <a:lnTo>
                    <a:pt x="8156207" y="946873"/>
                  </a:lnTo>
                  <a:lnTo>
                    <a:pt x="8156207" y="1296123"/>
                  </a:lnTo>
                  <a:lnTo>
                    <a:pt x="8170456" y="1296123"/>
                  </a:lnTo>
                  <a:lnTo>
                    <a:pt x="8170456" y="946873"/>
                  </a:lnTo>
                  <a:lnTo>
                    <a:pt x="9089263" y="946873"/>
                  </a:lnTo>
                  <a:lnTo>
                    <a:pt x="9089263" y="10270528"/>
                  </a:lnTo>
                  <a:lnTo>
                    <a:pt x="9103525" y="10270528"/>
                  </a:lnTo>
                  <a:lnTo>
                    <a:pt x="9103525" y="946873"/>
                  </a:lnTo>
                  <a:lnTo>
                    <a:pt x="10029457" y="946873"/>
                  </a:lnTo>
                  <a:lnTo>
                    <a:pt x="10029457" y="932611"/>
                  </a:lnTo>
                  <a:close/>
                </a:path>
                <a:path w="18288000" h="10276840">
                  <a:moveTo>
                    <a:pt x="18288000" y="0"/>
                  </a:moveTo>
                  <a:lnTo>
                    <a:pt x="17504360" y="0"/>
                  </a:lnTo>
                  <a:lnTo>
                    <a:pt x="17504360" y="13970"/>
                  </a:lnTo>
                  <a:lnTo>
                    <a:pt x="17504360" y="932611"/>
                  </a:lnTo>
                  <a:lnTo>
                    <a:pt x="17504360" y="10262870"/>
                  </a:lnTo>
                  <a:lnTo>
                    <a:pt x="16585553" y="10262870"/>
                  </a:lnTo>
                  <a:lnTo>
                    <a:pt x="16585553" y="9344596"/>
                  </a:lnTo>
                  <a:lnTo>
                    <a:pt x="17504360" y="9344596"/>
                  </a:lnTo>
                  <a:lnTo>
                    <a:pt x="17504360" y="9330347"/>
                  </a:lnTo>
                  <a:lnTo>
                    <a:pt x="16585553" y="9330347"/>
                  </a:lnTo>
                  <a:lnTo>
                    <a:pt x="16585553" y="8411540"/>
                  </a:lnTo>
                  <a:lnTo>
                    <a:pt x="17504360" y="8411540"/>
                  </a:lnTo>
                  <a:lnTo>
                    <a:pt x="17504360" y="8397278"/>
                  </a:lnTo>
                  <a:lnTo>
                    <a:pt x="16585553" y="8397278"/>
                  </a:lnTo>
                  <a:lnTo>
                    <a:pt x="16585553" y="7478382"/>
                  </a:lnTo>
                  <a:lnTo>
                    <a:pt x="17504360" y="7478382"/>
                  </a:lnTo>
                  <a:lnTo>
                    <a:pt x="17504360" y="7464133"/>
                  </a:lnTo>
                  <a:lnTo>
                    <a:pt x="16585553" y="7464133"/>
                  </a:lnTo>
                  <a:lnTo>
                    <a:pt x="16585553" y="6545326"/>
                  </a:lnTo>
                  <a:lnTo>
                    <a:pt x="17504360" y="6545326"/>
                  </a:lnTo>
                  <a:lnTo>
                    <a:pt x="17504360" y="6531064"/>
                  </a:lnTo>
                  <a:lnTo>
                    <a:pt x="16585553" y="6531064"/>
                  </a:lnTo>
                  <a:lnTo>
                    <a:pt x="16585553" y="5612269"/>
                  </a:lnTo>
                  <a:lnTo>
                    <a:pt x="17504360" y="5612269"/>
                  </a:lnTo>
                  <a:lnTo>
                    <a:pt x="17504360" y="5598007"/>
                  </a:lnTo>
                  <a:lnTo>
                    <a:pt x="16585553" y="5598007"/>
                  </a:lnTo>
                  <a:lnTo>
                    <a:pt x="16585553" y="4679200"/>
                  </a:lnTo>
                  <a:lnTo>
                    <a:pt x="17504360" y="4679200"/>
                  </a:lnTo>
                  <a:lnTo>
                    <a:pt x="17504360" y="4664951"/>
                  </a:lnTo>
                  <a:lnTo>
                    <a:pt x="16585553" y="4664951"/>
                  </a:lnTo>
                  <a:lnTo>
                    <a:pt x="16585553" y="3746144"/>
                  </a:lnTo>
                  <a:lnTo>
                    <a:pt x="17504360" y="3746144"/>
                  </a:lnTo>
                  <a:lnTo>
                    <a:pt x="17504360" y="3731895"/>
                  </a:lnTo>
                  <a:lnTo>
                    <a:pt x="16585553" y="3731895"/>
                  </a:lnTo>
                  <a:lnTo>
                    <a:pt x="16585553" y="2813088"/>
                  </a:lnTo>
                  <a:lnTo>
                    <a:pt x="17504360" y="2813088"/>
                  </a:lnTo>
                  <a:lnTo>
                    <a:pt x="17504360" y="2798826"/>
                  </a:lnTo>
                  <a:lnTo>
                    <a:pt x="16585553" y="2798826"/>
                  </a:lnTo>
                  <a:lnTo>
                    <a:pt x="16585553" y="1879930"/>
                  </a:lnTo>
                  <a:lnTo>
                    <a:pt x="17504360" y="1879930"/>
                  </a:lnTo>
                  <a:lnTo>
                    <a:pt x="17504360" y="1865680"/>
                  </a:lnTo>
                  <a:lnTo>
                    <a:pt x="16585553" y="1865680"/>
                  </a:lnTo>
                  <a:lnTo>
                    <a:pt x="16585553" y="946873"/>
                  </a:lnTo>
                  <a:lnTo>
                    <a:pt x="17504360" y="946873"/>
                  </a:lnTo>
                  <a:lnTo>
                    <a:pt x="17504360" y="932611"/>
                  </a:lnTo>
                  <a:lnTo>
                    <a:pt x="16585553" y="932611"/>
                  </a:lnTo>
                  <a:lnTo>
                    <a:pt x="16585553" y="13970"/>
                  </a:lnTo>
                  <a:lnTo>
                    <a:pt x="17504360" y="13970"/>
                  </a:lnTo>
                  <a:lnTo>
                    <a:pt x="17504360" y="0"/>
                  </a:lnTo>
                  <a:lnTo>
                    <a:pt x="16571290" y="0"/>
                  </a:lnTo>
                  <a:lnTo>
                    <a:pt x="16571290" y="13970"/>
                  </a:lnTo>
                  <a:lnTo>
                    <a:pt x="16571290" y="932611"/>
                  </a:lnTo>
                  <a:lnTo>
                    <a:pt x="15652484" y="932611"/>
                  </a:lnTo>
                  <a:lnTo>
                    <a:pt x="15652484" y="13970"/>
                  </a:lnTo>
                  <a:lnTo>
                    <a:pt x="16571290" y="13970"/>
                  </a:lnTo>
                  <a:lnTo>
                    <a:pt x="16571290" y="0"/>
                  </a:lnTo>
                  <a:lnTo>
                    <a:pt x="15638234" y="0"/>
                  </a:lnTo>
                  <a:lnTo>
                    <a:pt x="15638234" y="13970"/>
                  </a:lnTo>
                  <a:lnTo>
                    <a:pt x="15638234" y="932611"/>
                  </a:lnTo>
                  <a:lnTo>
                    <a:pt x="14719427" y="932611"/>
                  </a:lnTo>
                  <a:lnTo>
                    <a:pt x="14719427" y="13970"/>
                  </a:lnTo>
                  <a:lnTo>
                    <a:pt x="15638234" y="13970"/>
                  </a:lnTo>
                  <a:lnTo>
                    <a:pt x="15638234" y="0"/>
                  </a:lnTo>
                  <a:lnTo>
                    <a:pt x="14705178" y="0"/>
                  </a:lnTo>
                  <a:lnTo>
                    <a:pt x="14705178" y="13970"/>
                  </a:lnTo>
                  <a:lnTo>
                    <a:pt x="14705178" y="932611"/>
                  </a:lnTo>
                  <a:lnTo>
                    <a:pt x="13786371" y="932611"/>
                  </a:lnTo>
                  <a:lnTo>
                    <a:pt x="13786371" y="13970"/>
                  </a:lnTo>
                  <a:lnTo>
                    <a:pt x="14705178" y="13970"/>
                  </a:lnTo>
                  <a:lnTo>
                    <a:pt x="14705178" y="0"/>
                  </a:lnTo>
                  <a:lnTo>
                    <a:pt x="13772109" y="0"/>
                  </a:lnTo>
                  <a:lnTo>
                    <a:pt x="13772109" y="13970"/>
                  </a:lnTo>
                  <a:lnTo>
                    <a:pt x="13772109" y="932611"/>
                  </a:lnTo>
                  <a:lnTo>
                    <a:pt x="12853315" y="932611"/>
                  </a:lnTo>
                  <a:lnTo>
                    <a:pt x="12853315" y="13970"/>
                  </a:lnTo>
                  <a:lnTo>
                    <a:pt x="13772109" y="13970"/>
                  </a:lnTo>
                  <a:lnTo>
                    <a:pt x="13772109" y="0"/>
                  </a:lnTo>
                  <a:lnTo>
                    <a:pt x="12839052" y="0"/>
                  </a:lnTo>
                  <a:lnTo>
                    <a:pt x="12839052" y="13970"/>
                  </a:lnTo>
                  <a:lnTo>
                    <a:pt x="12839052" y="932611"/>
                  </a:lnTo>
                  <a:lnTo>
                    <a:pt x="11920157" y="932611"/>
                  </a:lnTo>
                  <a:lnTo>
                    <a:pt x="11920157" y="13970"/>
                  </a:lnTo>
                  <a:lnTo>
                    <a:pt x="12839052" y="13970"/>
                  </a:lnTo>
                  <a:lnTo>
                    <a:pt x="12839052" y="0"/>
                  </a:lnTo>
                  <a:lnTo>
                    <a:pt x="11905894" y="0"/>
                  </a:lnTo>
                  <a:lnTo>
                    <a:pt x="11905894" y="13970"/>
                  </a:lnTo>
                  <a:lnTo>
                    <a:pt x="11905894" y="932611"/>
                  </a:lnTo>
                  <a:lnTo>
                    <a:pt x="10987100" y="932611"/>
                  </a:lnTo>
                  <a:lnTo>
                    <a:pt x="10987100" y="13970"/>
                  </a:lnTo>
                  <a:lnTo>
                    <a:pt x="11905894" y="13970"/>
                  </a:lnTo>
                  <a:lnTo>
                    <a:pt x="11905894" y="0"/>
                  </a:lnTo>
                  <a:lnTo>
                    <a:pt x="10972838" y="0"/>
                  </a:lnTo>
                  <a:lnTo>
                    <a:pt x="10972838" y="13970"/>
                  </a:lnTo>
                  <a:lnTo>
                    <a:pt x="10972838" y="932611"/>
                  </a:lnTo>
                  <a:lnTo>
                    <a:pt x="10054031" y="932611"/>
                  </a:lnTo>
                  <a:lnTo>
                    <a:pt x="10054031" y="13970"/>
                  </a:lnTo>
                  <a:lnTo>
                    <a:pt x="10972838" y="13970"/>
                  </a:lnTo>
                  <a:lnTo>
                    <a:pt x="10972838" y="0"/>
                  </a:lnTo>
                  <a:lnTo>
                    <a:pt x="10039782" y="0"/>
                  </a:lnTo>
                  <a:lnTo>
                    <a:pt x="10039782" y="13970"/>
                  </a:lnTo>
                  <a:lnTo>
                    <a:pt x="10039782" y="1233208"/>
                  </a:lnTo>
                  <a:lnTo>
                    <a:pt x="10054031" y="1233208"/>
                  </a:lnTo>
                  <a:lnTo>
                    <a:pt x="10054031" y="946873"/>
                  </a:lnTo>
                  <a:lnTo>
                    <a:pt x="10972838" y="946873"/>
                  </a:lnTo>
                  <a:lnTo>
                    <a:pt x="10972838" y="1233208"/>
                  </a:lnTo>
                  <a:lnTo>
                    <a:pt x="10987100" y="1233208"/>
                  </a:lnTo>
                  <a:lnTo>
                    <a:pt x="10987100" y="946873"/>
                  </a:lnTo>
                  <a:lnTo>
                    <a:pt x="11905894" y="946873"/>
                  </a:lnTo>
                  <a:lnTo>
                    <a:pt x="11905894" y="1233208"/>
                  </a:lnTo>
                  <a:lnTo>
                    <a:pt x="11920157" y="1233208"/>
                  </a:lnTo>
                  <a:lnTo>
                    <a:pt x="11920157" y="946873"/>
                  </a:lnTo>
                  <a:lnTo>
                    <a:pt x="12839052" y="946873"/>
                  </a:lnTo>
                  <a:lnTo>
                    <a:pt x="12839052" y="1233208"/>
                  </a:lnTo>
                  <a:lnTo>
                    <a:pt x="12853315" y="1233208"/>
                  </a:lnTo>
                  <a:lnTo>
                    <a:pt x="12853315" y="946873"/>
                  </a:lnTo>
                  <a:lnTo>
                    <a:pt x="13772109" y="946873"/>
                  </a:lnTo>
                  <a:lnTo>
                    <a:pt x="13772109" y="1233208"/>
                  </a:lnTo>
                  <a:lnTo>
                    <a:pt x="13786371" y="1233208"/>
                  </a:lnTo>
                  <a:lnTo>
                    <a:pt x="13786371" y="946873"/>
                  </a:lnTo>
                  <a:lnTo>
                    <a:pt x="14705178" y="946873"/>
                  </a:lnTo>
                  <a:lnTo>
                    <a:pt x="14705178" y="1233208"/>
                  </a:lnTo>
                  <a:lnTo>
                    <a:pt x="14719427" y="1233208"/>
                  </a:lnTo>
                  <a:lnTo>
                    <a:pt x="14719427" y="946873"/>
                  </a:lnTo>
                  <a:lnTo>
                    <a:pt x="15638234" y="946873"/>
                  </a:lnTo>
                  <a:lnTo>
                    <a:pt x="15638234" y="1233208"/>
                  </a:lnTo>
                  <a:lnTo>
                    <a:pt x="15652484" y="1233208"/>
                  </a:lnTo>
                  <a:lnTo>
                    <a:pt x="15652484" y="946873"/>
                  </a:lnTo>
                  <a:lnTo>
                    <a:pt x="16571290" y="946873"/>
                  </a:lnTo>
                  <a:lnTo>
                    <a:pt x="16571290" y="1865680"/>
                  </a:lnTo>
                  <a:lnTo>
                    <a:pt x="16519538" y="1865680"/>
                  </a:lnTo>
                  <a:lnTo>
                    <a:pt x="16519538" y="1879930"/>
                  </a:lnTo>
                  <a:lnTo>
                    <a:pt x="16571290" y="1879930"/>
                  </a:lnTo>
                  <a:lnTo>
                    <a:pt x="16571290" y="2798826"/>
                  </a:lnTo>
                  <a:lnTo>
                    <a:pt x="16519538" y="2798826"/>
                  </a:lnTo>
                  <a:lnTo>
                    <a:pt x="16519538" y="2813088"/>
                  </a:lnTo>
                  <a:lnTo>
                    <a:pt x="16571290" y="2813088"/>
                  </a:lnTo>
                  <a:lnTo>
                    <a:pt x="16571290" y="3731895"/>
                  </a:lnTo>
                  <a:lnTo>
                    <a:pt x="16519538" y="3731895"/>
                  </a:lnTo>
                  <a:lnTo>
                    <a:pt x="16519538" y="3746144"/>
                  </a:lnTo>
                  <a:lnTo>
                    <a:pt x="16571290" y="3746144"/>
                  </a:lnTo>
                  <a:lnTo>
                    <a:pt x="16571290" y="4664951"/>
                  </a:lnTo>
                  <a:lnTo>
                    <a:pt x="16519538" y="4664951"/>
                  </a:lnTo>
                  <a:lnTo>
                    <a:pt x="16519538" y="4679200"/>
                  </a:lnTo>
                  <a:lnTo>
                    <a:pt x="16571290" y="4679200"/>
                  </a:lnTo>
                  <a:lnTo>
                    <a:pt x="16571290" y="5598007"/>
                  </a:lnTo>
                  <a:lnTo>
                    <a:pt x="16519538" y="5598007"/>
                  </a:lnTo>
                  <a:lnTo>
                    <a:pt x="16519538" y="5612269"/>
                  </a:lnTo>
                  <a:lnTo>
                    <a:pt x="16571290" y="5612269"/>
                  </a:lnTo>
                  <a:lnTo>
                    <a:pt x="16571290" y="6531064"/>
                  </a:lnTo>
                  <a:lnTo>
                    <a:pt x="16519538" y="6531064"/>
                  </a:lnTo>
                  <a:lnTo>
                    <a:pt x="16519538" y="6545326"/>
                  </a:lnTo>
                  <a:lnTo>
                    <a:pt x="16571290" y="6545326"/>
                  </a:lnTo>
                  <a:lnTo>
                    <a:pt x="16571290" y="7464133"/>
                  </a:lnTo>
                  <a:lnTo>
                    <a:pt x="16519538" y="7464133"/>
                  </a:lnTo>
                  <a:lnTo>
                    <a:pt x="16519538" y="7478382"/>
                  </a:lnTo>
                  <a:lnTo>
                    <a:pt x="16571290" y="7478382"/>
                  </a:lnTo>
                  <a:lnTo>
                    <a:pt x="16571290" y="8397278"/>
                  </a:lnTo>
                  <a:lnTo>
                    <a:pt x="16519538" y="8397278"/>
                  </a:lnTo>
                  <a:lnTo>
                    <a:pt x="16519538" y="8411540"/>
                  </a:lnTo>
                  <a:lnTo>
                    <a:pt x="16571290" y="8411540"/>
                  </a:lnTo>
                  <a:lnTo>
                    <a:pt x="16571290" y="9330347"/>
                  </a:lnTo>
                  <a:lnTo>
                    <a:pt x="16571290" y="9344596"/>
                  </a:lnTo>
                  <a:lnTo>
                    <a:pt x="16571290" y="10262870"/>
                  </a:lnTo>
                  <a:lnTo>
                    <a:pt x="15652484" y="10262870"/>
                  </a:lnTo>
                  <a:lnTo>
                    <a:pt x="15652484" y="9344596"/>
                  </a:lnTo>
                  <a:lnTo>
                    <a:pt x="16571290" y="9344596"/>
                  </a:lnTo>
                  <a:lnTo>
                    <a:pt x="16571290" y="9330347"/>
                  </a:lnTo>
                  <a:lnTo>
                    <a:pt x="15652484" y="9330347"/>
                  </a:lnTo>
                  <a:lnTo>
                    <a:pt x="15652484" y="9295917"/>
                  </a:lnTo>
                  <a:lnTo>
                    <a:pt x="15638234" y="9295917"/>
                  </a:lnTo>
                  <a:lnTo>
                    <a:pt x="15638234" y="9330347"/>
                  </a:lnTo>
                  <a:lnTo>
                    <a:pt x="15638234" y="9344596"/>
                  </a:lnTo>
                  <a:lnTo>
                    <a:pt x="15638234" y="10262870"/>
                  </a:lnTo>
                  <a:lnTo>
                    <a:pt x="14719427" y="10262870"/>
                  </a:lnTo>
                  <a:lnTo>
                    <a:pt x="14719427" y="9344596"/>
                  </a:lnTo>
                  <a:lnTo>
                    <a:pt x="15638234" y="9344596"/>
                  </a:lnTo>
                  <a:lnTo>
                    <a:pt x="15638234" y="9330347"/>
                  </a:lnTo>
                  <a:lnTo>
                    <a:pt x="14719427" y="9330347"/>
                  </a:lnTo>
                  <a:lnTo>
                    <a:pt x="14719427" y="9295917"/>
                  </a:lnTo>
                  <a:lnTo>
                    <a:pt x="14705178" y="9295917"/>
                  </a:lnTo>
                  <a:lnTo>
                    <a:pt x="14705178" y="9330347"/>
                  </a:lnTo>
                  <a:lnTo>
                    <a:pt x="14705178" y="9344596"/>
                  </a:lnTo>
                  <a:lnTo>
                    <a:pt x="14705178" y="10262870"/>
                  </a:lnTo>
                  <a:lnTo>
                    <a:pt x="13786371" y="10262870"/>
                  </a:lnTo>
                  <a:lnTo>
                    <a:pt x="13786371" y="9344596"/>
                  </a:lnTo>
                  <a:lnTo>
                    <a:pt x="14705178" y="9344596"/>
                  </a:lnTo>
                  <a:lnTo>
                    <a:pt x="14705178" y="9330347"/>
                  </a:lnTo>
                  <a:lnTo>
                    <a:pt x="13786371" y="9330347"/>
                  </a:lnTo>
                  <a:lnTo>
                    <a:pt x="13786371" y="9295917"/>
                  </a:lnTo>
                  <a:lnTo>
                    <a:pt x="13772109" y="9295917"/>
                  </a:lnTo>
                  <a:lnTo>
                    <a:pt x="13772109" y="9330347"/>
                  </a:lnTo>
                  <a:lnTo>
                    <a:pt x="13772109" y="9344596"/>
                  </a:lnTo>
                  <a:lnTo>
                    <a:pt x="13772109" y="10262870"/>
                  </a:lnTo>
                  <a:lnTo>
                    <a:pt x="12853315" y="10262870"/>
                  </a:lnTo>
                  <a:lnTo>
                    <a:pt x="12853315" y="9344596"/>
                  </a:lnTo>
                  <a:lnTo>
                    <a:pt x="13772109" y="9344596"/>
                  </a:lnTo>
                  <a:lnTo>
                    <a:pt x="13772109" y="9330347"/>
                  </a:lnTo>
                  <a:lnTo>
                    <a:pt x="12853315" y="9330347"/>
                  </a:lnTo>
                  <a:lnTo>
                    <a:pt x="12853315" y="9295917"/>
                  </a:lnTo>
                  <a:lnTo>
                    <a:pt x="12839052" y="9295917"/>
                  </a:lnTo>
                  <a:lnTo>
                    <a:pt x="12839052" y="9330347"/>
                  </a:lnTo>
                  <a:lnTo>
                    <a:pt x="12839052" y="9344596"/>
                  </a:lnTo>
                  <a:lnTo>
                    <a:pt x="12839052" y="10262870"/>
                  </a:lnTo>
                  <a:lnTo>
                    <a:pt x="11920157" y="10262870"/>
                  </a:lnTo>
                  <a:lnTo>
                    <a:pt x="11920157" y="9344596"/>
                  </a:lnTo>
                  <a:lnTo>
                    <a:pt x="12839052" y="9344596"/>
                  </a:lnTo>
                  <a:lnTo>
                    <a:pt x="12839052" y="9330347"/>
                  </a:lnTo>
                  <a:lnTo>
                    <a:pt x="11920157" y="9330347"/>
                  </a:lnTo>
                  <a:lnTo>
                    <a:pt x="11920157" y="9295917"/>
                  </a:lnTo>
                  <a:lnTo>
                    <a:pt x="11905894" y="9295917"/>
                  </a:lnTo>
                  <a:lnTo>
                    <a:pt x="11905894" y="9330347"/>
                  </a:lnTo>
                  <a:lnTo>
                    <a:pt x="11905894" y="9344596"/>
                  </a:lnTo>
                  <a:lnTo>
                    <a:pt x="11905894" y="10262870"/>
                  </a:lnTo>
                  <a:lnTo>
                    <a:pt x="10987100" y="10262870"/>
                  </a:lnTo>
                  <a:lnTo>
                    <a:pt x="10987100" y="9344596"/>
                  </a:lnTo>
                  <a:lnTo>
                    <a:pt x="11905894" y="9344596"/>
                  </a:lnTo>
                  <a:lnTo>
                    <a:pt x="11905894" y="9330347"/>
                  </a:lnTo>
                  <a:lnTo>
                    <a:pt x="10987100" y="9330347"/>
                  </a:lnTo>
                  <a:lnTo>
                    <a:pt x="10987100" y="9295917"/>
                  </a:lnTo>
                  <a:lnTo>
                    <a:pt x="10972838" y="9295917"/>
                  </a:lnTo>
                  <a:lnTo>
                    <a:pt x="10972838" y="9330347"/>
                  </a:lnTo>
                  <a:lnTo>
                    <a:pt x="10972838" y="9344596"/>
                  </a:lnTo>
                  <a:lnTo>
                    <a:pt x="10972838" y="10262870"/>
                  </a:lnTo>
                  <a:lnTo>
                    <a:pt x="10054031" y="10262870"/>
                  </a:lnTo>
                  <a:lnTo>
                    <a:pt x="10054031" y="9344596"/>
                  </a:lnTo>
                  <a:lnTo>
                    <a:pt x="10972838" y="9344596"/>
                  </a:lnTo>
                  <a:lnTo>
                    <a:pt x="10972838" y="9330347"/>
                  </a:lnTo>
                  <a:lnTo>
                    <a:pt x="10054031" y="9330347"/>
                  </a:lnTo>
                  <a:lnTo>
                    <a:pt x="10054031" y="9295917"/>
                  </a:lnTo>
                  <a:lnTo>
                    <a:pt x="10039782" y="9295917"/>
                  </a:lnTo>
                  <a:lnTo>
                    <a:pt x="10039782" y="10262870"/>
                  </a:lnTo>
                  <a:lnTo>
                    <a:pt x="10039782" y="10276840"/>
                  </a:lnTo>
                  <a:lnTo>
                    <a:pt x="18288000" y="10276840"/>
                  </a:lnTo>
                  <a:lnTo>
                    <a:pt x="18288000" y="10262870"/>
                  </a:lnTo>
                  <a:lnTo>
                    <a:pt x="17518609" y="10262870"/>
                  </a:lnTo>
                  <a:lnTo>
                    <a:pt x="17518609" y="9344596"/>
                  </a:lnTo>
                  <a:lnTo>
                    <a:pt x="18288000" y="9344596"/>
                  </a:lnTo>
                  <a:lnTo>
                    <a:pt x="18288000" y="9330347"/>
                  </a:lnTo>
                  <a:lnTo>
                    <a:pt x="17518609" y="9330347"/>
                  </a:lnTo>
                  <a:lnTo>
                    <a:pt x="17518609" y="8411540"/>
                  </a:lnTo>
                  <a:lnTo>
                    <a:pt x="18288000" y="8411540"/>
                  </a:lnTo>
                  <a:lnTo>
                    <a:pt x="18288000" y="8397278"/>
                  </a:lnTo>
                  <a:lnTo>
                    <a:pt x="17518609" y="8397278"/>
                  </a:lnTo>
                  <a:lnTo>
                    <a:pt x="17518609" y="7478382"/>
                  </a:lnTo>
                  <a:lnTo>
                    <a:pt x="18288000" y="7478382"/>
                  </a:lnTo>
                  <a:lnTo>
                    <a:pt x="18288000" y="7464133"/>
                  </a:lnTo>
                  <a:lnTo>
                    <a:pt x="17518609" y="7464133"/>
                  </a:lnTo>
                  <a:lnTo>
                    <a:pt x="17518609" y="6545326"/>
                  </a:lnTo>
                  <a:lnTo>
                    <a:pt x="18288000" y="6545326"/>
                  </a:lnTo>
                  <a:lnTo>
                    <a:pt x="18288000" y="6531064"/>
                  </a:lnTo>
                  <a:lnTo>
                    <a:pt x="17518609" y="6531064"/>
                  </a:lnTo>
                  <a:lnTo>
                    <a:pt x="17518609" y="5612269"/>
                  </a:lnTo>
                  <a:lnTo>
                    <a:pt x="18288000" y="5612269"/>
                  </a:lnTo>
                  <a:lnTo>
                    <a:pt x="18288000" y="5598007"/>
                  </a:lnTo>
                  <a:lnTo>
                    <a:pt x="17518609" y="5598007"/>
                  </a:lnTo>
                  <a:lnTo>
                    <a:pt x="17518609" y="4679200"/>
                  </a:lnTo>
                  <a:lnTo>
                    <a:pt x="18288000" y="4679200"/>
                  </a:lnTo>
                  <a:lnTo>
                    <a:pt x="18288000" y="4664951"/>
                  </a:lnTo>
                  <a:lnTo>
                    <a:pt x="17518609" y="4664951"/>
                  </a:lnTo>
                  <a:lnTo>
                    <a:pt x="17518609" y="3746144"/>
                  </a:lnTo>
                  <a:lnTo>
                    <a:pt x="18288000" y="3746144"/>
                  </a:lnTo>
                  <a:lnTo>
                    <a:pt x="18288000" y="3731895"/>
                  </a:lnTo>
                  <a:lnTo>
                    <a:pt x="17518609" y="3731895"/>
                  </a:lnTo>
                  <a:lnTo>
                    <a:pt x="17518609" y="2813088"/>
                  </a:lnTo>
                  <a:lnTo>
                    <a:pt x="18288000" y="2813088"/>
                  </a:lnTo>
                  <a:lnTo>
                    <a:pt x="18288000" y="2798826"/>
                  </a:lnTo>
                  <a:lnTo>
                    <a:pt x="17518609" y="2798826"/>
                  </a:lnTo>
                  <a:lnTo>
                    <a:pt x="17518609" y="1879930"/>
                  </a:lnTo>
                  <a:lnTo>
                    <a:pt x="18288000" y="1879930"/>
                  </a:lnTo>
                  <a:lnTo>
                    <a:pt x="18288000" y="1865680"/>
                  </a:lnTo>
                  <a:lnTo>
                    <a:pt x="17518609" y="1865680"/>
                  </a:lnTo>
                  <a:lnTo>
                    <a:pt x="17518609" y="946873"/>
                  </a:lnTo>
                  <a:lnTo>
                    <a:pt x="18288000" y="946873"/>
                  </a:lnTo>
                  <a:lnTo>
                    <a:pt x="18288000" y="932611"/>
                  </a:lnTo>
                  <a:lnTo>
                    <a:pt x="17518609" y="932611"/>
                  </a:lnTo>
                  <a:lnTo>
                    <a:pt x="17518609" y="13970"/>
                  </a:lnTo>
                  <a:lnTo>
                    <a:pt x="18288000" y="1397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B1B1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98204" y="1297050"/>
              <a:ext cx="6757034" cy="8063230"/>
            </a:xfrm>
            <a:custGeom>
              <a:avLst/>
              <a:gdLst/>
              <a:ahLst/>
              <a:cxnLst/>
              <a:rect l="l" t="t" r="r" b="b"/>
              <a:pathLst>
                <a:path w="6757034" h="8063230">
                  <a:moveTo>
                    <a:pt x="6756416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6416" y="0"/>
                  </a:lnTo>
                  <a:lnTo>
                    <a:pt x="6756416" y="8062711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75838" y="1274687"/>
              <a:ext cx="6801484" cy="8107680"/>
            </a:xfrm>
            <a:custGeom>
              <a:avLst/>
              <a:gdLst/>
              <a:ahLst/>
              <a:cxnLst/>
              <a:rect l="l" t="t" r="r" b="b"/>
              <a:pathLst>
                <a:path w="6801484" h="8107680">
                  <a:moveTo>
                    <a:pt x="6778782" y="8107436"/>
                  </a:moveTo>
                  <a:lnTo>
                    <a:pt x="22365" y="8107436"/>
                  </a:lnTo>
                  <a:lnTo>
                    <a:pt x="13724" y="8105657"/>
                  </a:lnTo>
                  <a:lnTo>
                    <a:pt x="6607" y="8100829"/>
                  </a:lnTo>
                  <a:lnTo>
                    <a:pt x="1779" y="8093714"/>
                  </a:lnTo>
                  <a:lnTo>
                    <a:pt x="0" y="8085074"/>
                  </a:lnTo>
                  <a:lnTo>
                    <a:pt x="0" y="22362"/>
                  </a:lnTo>
                  <a:lnTo>
                    <a:pt x="1779" y="13722"/>
                  </a:lnTo>
                  <a:lnTo>
                    <a:pt x="6607" y="6607"/>
                  </a:lnTo>
                  <a:lnTo>
                    <a:pt x="13724" y="1778"/>
                  </a:lnTo>
                  <a:lnTo>
                    <a:pt x="22365" y="0"/>
                  </a:lnTo>
                  <a:lnTo>
                    <a:pt x="6778782" y="0"/>
                  </a:lnTo>
                  <a:lnTo>
                    <a:pt x="6801148" y="46758"/>
                  </a:lnTo>
                  <a:lnTo>
                    <a:pt x="44731" y="46758"/>
                  </a:lnTo>
                  <a:lnTo>
                    <a:pt x="44731" y="8062710"/>
                  </a:lnTo>
                  <a:lnTo>
                    <a:pt x="6801148" y="8062710"/>
                  </a:lnTo>
                  <a:lnTo>
                    <a:pt x="6801148" y="8085074"/>
                  </a:lnTo>
                  <a:lnTo>
                    <a:pt x="6799368" y="8093714"/>
                  </a:lnTo>
                  <a:lnTo>
                    <a:pt x="6794540" y="8100829"/>
                  </a:lnTo>
                  <a:lnTo>
                    <a:pt x="6787423" y="8105657"/>
                  </a:lnTo>
                  <a:lnTo>
                    <a:pt x="6778782" y="8107436"/>
                  </a:lnTo>
                  <a:close/>
                </a:path>
                <a:path w="6801484" h="8107680">
                  <a:moveTo>
                    <a:pt x="6801148" y="8062710"/>
                  </a:moveTo>
                  <a:lnTo>
                    <a:pt x="6754384" y="8062710"/>
                  </a:lnTo>
                  <a:lnTo>
                    <a:pt x="6754384" y="46758"/>
                  </a:lnTo>
                  <a:lnTo>
                    <a:pt x="6801148" y="46758"/>
                  </a:lnTo>
                  <a:lnTo>
                    <a:pt x="6801148" y="806271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7785" y="1044963"/>
              <a:ext cx="6754495" cy="8063230"/>
            </a:xfrm>
            <a:custGeom>
              <a:avLst/>
              <a:gdLst/>
              <a:ahLst/>
              <a:cxnLst/>
              <a:rect l="l" t="t" r="r" b="b"/>
              <a:pathLst>
                <a:path w="6754495" h="8063230">
                  <a:moveTo>
                    <a:pt x="6754384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4384" y="0"/>
                  </a:lnTo>
                  <a:lnTo>
                    <a:pt x="6754384" y="8062711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718" y="1526869"/>
              <a:ext cx="3289095" cy="75818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76004" y="7369505"/>
              <a:ext cx="5260340" cy="1028700"/>
            </a:xfrm>
            <a:custGeom>
              <a:avLst/>
              <a:gdLst/>
              <a:ahLst/>
              <a:cxnLst/>
              <a:rect l="l" t="t" r="r" b="b"/>
              <a:pathLst>
                <a:path w="5260340" h="1028700">
                  <a:moveTo>
                    <a:pt x="5259959" y="0"/>
                  </a:moveTo>
                  <a:lnTo>
                    <a:pt x="0" y="0"/>
                  </a:lnTo>
                  <a:lnTo>
                    <a:pt x="0" y="1028674"/>
                  </a:lnTo>
                  <a:lnTo>
                    <a:pt x="5259959" y="1028674"/>
                  </a:lnTo>
                  <a:lnTo>
                    <a:pt x="5259959" y="0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11515" y="1028712"/>
              <a:ext cx="6787515" cy="8095615"/>
            </a:xfrm>
            <a:custGeom>
              <a:avLst/>
              <a:gdLst/>
              <a:ahLst/>
              <a:cxnLst/>
              <a:rect l="l" t="t" r="r" b="b"/>
              <a:pathLst>
                <a:path w="6787515" h="8095615">
                  <a:moveTo>
                    <a:pt x="6040717" y="6332652"/>
                  </a:moveTo>
                  <a:lnTo>
                    <a:pt x="6032589" y="6324524"/>
                  </a:lnTo>
                  <a:lnTo>
                    <a:pt x="6008192" y="6324524"/>
                  </a:lnTo>
                  <a:lnTo>
                    <a:pt x="6008192" y="6355016"/>
                  </a:lnTo>
                  <a:lnTo>
                    <a:pt x="6008192" y="7351166"/>
                  </a:lnTo>
                  <a:lnTo>
                    <a:pt x="780757" y="7351166"/>
                  </a:lnTo>
                  <a:lnTo>
                    <a:pt x="780757" y="6355016"/>
                  </a:lnTo>
                  <a:lnTo>
                    <a:pt x="6008192" y="6355016"/>
                  </a:lnTo>
                  <a:lnTo>
                    <a:pt x="6008192" y="6324524"/>
                  </a:lnTo>
                  <a:lnTo>
                    <a:pt x="754329" y="6324524"/>
                  </a:lnTo>
                  <a:lnTo>
                    <a:pt x="748220" y="6330620"/>
                  </a:lnTo>
                  <a:lnTo>
                    <a:pt x="748220" y="7377595"/>
                  </a:lnTo>
                  <a:lnTo>
                    <a:pt x="756361" y="7385736"/>
                  </a:lnTo>
                  <a:lnTo>
                    <a:pt x="6032589" y="7385736"/>
                  </a:lnTo>
                  <a:lnTo>
                    <a:pt x="6040717" y="7377595"/>
                  </a:lnTo>
                  <a:lnTo>
                    <a:pt x="6040717" y="7351166"/>
                  </a:lnTo>
                  <a:lnTo>
                    <a:pt x="6040717" y="6355016"/>
                  </a:lnTo>
                  <a:lnTo>
                    <a:pt x="6040717" y="6332652"/>
                  </a:lnTo>
                  <a:close/>
                </a:path>
                <a:path w="6787515" h="8095615">
                  <a:moveTo>
                    <a:pt x="6046813" y="729830"/>
                  </a:moveTo>
                  <a:lnTo>
                    <a:pt x="6045289" y="720928"/>
                  </a:lnTo>
                  <a:lnTo>
                    <a:pt x="6040717" y="713562"/>
                  </a:lnTo>
                  <a:lnTo>
                    <a:pt x="6033351" y="708990"/>
                  </a:lnTo>
                  <a:lnTo>
                    <a:pt x="6024448" y="707466"/>
                  </a:lnTo>
                  <a:lnTo>
                    <a:pt x="6015558" y="708990"/>
                  </a:lnTo>
                  <a:lnTo>
                    <a:pt x="6008192" y="713562"/>
                  </a:lnTo>
                  <a:lnTo>
                    <a:pt x="5857722" y="864006"/>
                  </a:lnTo>
                  <a:lnTo>
                    <a:pt x="5707265" y="713562"/>
                  </a:lnTo>
                  <a:lnTo>
                    <a:pt x="5699899" y="708990"/>
                  </a:lnTo>
                  <a:lnTo>
                    <a:pt x="5690997" y="707466"/>
                  </a:lnTo>
                  <a:lnTo>
                    <a:pt x="5682107" y="708990"/>
                  </a:lnTo>
                  <a:lnTo>
                    <a:pt x="5674741" y="713562"/>
                  </a:lnTo>
                  <a:lnTo>
                    <a:pt x="5670156" y="720928"/>
                  </a:lnTo>
                  <a:lnTo>
                    <a:pt x="5668632" y="729830"/>
                  </a:lnTo>
                  <a:lnTo>
                    <a:pt x="5670156" y="738720"/>
                  </a:lnTo>
                  <a:lnTo>
                    <a:pt x="5674741" y="746086"/>
                  </a:lnTo>
                  <a:lnTo>
                    <a:pt x="5825198" y="896531"/>
                  </a:lnTo>
                  <a:lnTo>
                    <a:pt x="5674741" y="1046962"/>
                  </a:lnTo>
                  <a:lnTo>
                    <a:pt x="5670156" y="1054341"/>
                  </a:lnTo>
                  <a:lnTo>
                    <a:pt x="5668632" y="1063231"/>
                  </a:lnTo>
                  <a:lnTo>
                    <a:pt x="5670156" y="1072121"/>
                  </a:lnTo>
                  <a:lnTo>
                    <a:pt x="5674741" y="1079500"/>
                  </a:lnTo>
                  <a:lnTo>
                    <a:pt x="5682107" y="1084072"/>
                  </a:lnTo>
                  <a:lnTo>
                    <a:pt x="5690997" y="1085596"/>
                  </a:lnTo>
                  <a:lnTo>
                    <a:pt x="5699899" y="1084072"/>
                  </a:lnTo>
                  <a:lnTo>
                    <a:pt x="5707265" y="1079500"/>
                  </a:lnTo>
                  <a:lnTo>
                    <a:pt x="5857722" y="929055"/>
                  </a:lnTo>
                  <a:lnTo>
                    <a:pt x="6008192" y="1079500"/>
                  </a:lnTo>
                  <a:lnTo>
                    <a:pt x="6015558" y="1084072"/>
                  </a:lnTo>
                  <a:lnTo>
                    <a:pt x="6024448" y="1085596"/>
                  </a:lnTo>
                  <a:lnTo>
                    <a:pt x="6033351" y="1084072"/>
                  </a:lnTo>
                  <a:lnTo>
                    <a:pt x="6040717" y="1079500"/>
                  </a:lnTo>
                  <a:lnTo>
                    <a:pt x="6045289" y="1072121"/>
                  </a:lnTo>
                  <a:lnTo>
                    <a:pt x="6046813" y="1063231"/>
                  </a:lnTo>
                  <a:lnTo>
                    <a:pt x="6045289" y="1054341"/>
                  </a:lnTo>
                  <a:lnTo>
                    <a:pt x="6040717" y="1046962"/>
                  </a:lnTo>
                  <a:lnTo>
                    <a:pt x="5890247" y="896531"/>
                  </a:lnTo>
                  <a:lnTo>
                    <a:pt x="6040717" y="746086"/>
                  </a:lnTo>
                  <a:lnTo>
                    <a:pt x="6045289" y="738720"/>
                  </a:lnTo>
                  <a:lnTo>
                    <a:pt x="6046813" y="729830"/>
                  </a:lnTo>
                  <a:close/>
                </a:path>
                <a:path w="6787515" h="8095615">
                  <a:moveTo>
                    <a:pt x="6786918" y="8128"/>
                  </a:moveTo>
                  <a:lnTo>
                    <a:pt x="6778777" y="0"/>
                  </a:lnTo>
                  <a:lnTo>
                    <a:pt x="6756413" y="0"/>
                  </a:lnTo>
                  <a:lnTo>
                    <a:pt x="6756413" y="32524"/>
                  </a:lnTo>
                  <a:lnTo>
                    <a:pt x="6756413" y="8064741"/>
                  </a:lnTo>
                  <a:lnTo>
                    <a:pt x="32524" y="8064741"/>
                  </a:lnTo>
                  <a:lnTo>
                    <a:pt x="32524" y="32524"/>
                  </a:lnTo>
                  <a:lnTo>
                    <a:pt x="6756413" y="32524"/>
                  </a:lnTo>
                  <a:lnTo>
                    <a:pt x="6756413" y="0"/>
                  </a:lnTo>
                  <a:lnTo>
                    <a:pt x="8128" y="0"/>
                  </a:lnTo>
                  <a:lnTo>
                    <a:pt x="0" y="8128"/>
                  </a:lnTo>
                  <a:lnTo>
                    <a:pt x="0" y="8087106"/>
                  </a:lnTo>
                  <a:lnTo>
                    <a:pt x="8128" y="8095234"/>
                  </a:lnTo>
                  <a:lnTo>
                    <a:pt x="6778777" y="8095234"/>
                  </a:lnTo>
                  <a:lnTo>
                    <a:pt x="6786918" y="8087106"/>
                  </a:lnTo>
                  <a:lnTo>
                    <a:pt x="6786918" y="8064741"/>
                  </a:lnTo>
                  <a:lnTo>
                    <a:pt x="6786918" y="32524"/>
                  </a:lnTo>
                  <a:lnTo>
                    <a:pt x="6786918" y="8128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0681" y="6146799"/>
              <a:ext cx="2289956" cy="22732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453" y="1600259"/>
              <a:ext cx="95250" cy="9524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64565" y="1404527"/>
            <a:ext cx="503809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150" b="1" spc="170" dirty="0">
                <a:latin typeface="Trebuchet MS"/>
                <a:cs typeface="Trebuchet MS"/>
              </a:rPr>
              <a:t>В </a:t>
            </a:r>
            <a:r>
              <a:rPr sz="2150" b="1" spc="135" dirty="0">
                <a:latin typeface="Trebuchet MS"/>
                <a:cs typeface="Trebuchet MS"/>
              </a:rPr>
              <a:t>начале </a:t>
            </a:r>
            <a:r>
              <a:rPr sz="2150" b="1" spc="145" dirty="0">
                <a:latin typeface="Trebuchet MS"/>
                <a:cs typeface="Trebuchet MS"/>
              </a:rPr>
              <a:t>разработки </a:t>
            </a:r>
            <a:r>
              <a:rPr sz="2150" b="1" spc="100" dirty="0">
                <a:latin typeface="Trebuchet MS"/>
                <a:cs typeface="Trebuchet MS"/>
              </a:rPr>
              <a:t>требуются </a:t>
            </a:r>
            <a:r>
              <a:rPr sz="2150" b="1" spc="105" dirty="0">
                <a:latin typeface="Trebuchet MS"/>
                <a:cs typeface="Trebuchet MS"/>
              </a:rPr>
              <a:t> </a:t>
            </a:r>
            <a:r>
              <a:rPr sz="2150" b="1" spc="90" dirty="0">
                <a:latin typeface="Trebuchet MS"/>
                <a:cs typeface="Trebuchet MS"/>
              </a:rPr>
              <a:t>средства</a:t>
            </a:r>
            <a:r>
              <a:rPr sz="2150" b="1" spc="-95" dirty="0">
                <a:latin typeface="Trebuchet MS"/>
                <a:cs typeface="Trebuchet MS"/>
              </a:rPr>
              <a:t> </a:t>
            </a:r>
            <a:r>
              <a:rPr sz="2150" b="1" spc="135" dirty="0">
                <a:latin typeface="Trebuchet MS"/>
                <a:cs typeface="Trebuchet MS"/>
              </a:rPr>
              <a:t>только</a:t>
            </a:r>
            <a:r>
              <a:rPr sz="2150" b="1" spc="-95" dirty="0">
                <a:latin typeface="Trebuchet MS"/>
                <a:cs typeface="Trebuchet MS"/>
              </a:rPr>
              <a:t> </a:t>
            </a:r>
            <a:r>
              <a:rPr sz="2150" b="1" spc="90" dirty="0">
                <a:latin typeface="Trebuchet MS"/>
                <a:cs typeface="Trebuchet MS"/>
              </a:rPr>
              <a:t>для</a:t>
            </a:r>
            <a:r>
              <a:rPr sz="2150" b="1" spc="-95" dirty="0">
                <a:latin typeface="Trebuchet MS"/>
                <a:cs typeface="Trebuchet MS"/>
              </a:rPr>
              <a:t> </a:t>
            </a:r>
            <a:r>
              <a:rPr sz="2150" b="1" spc="145" dirty="0">
                <a:latin typeface="Trebuchet MS"/>
                <a:cs typeface="Trebuchet MS"/>
              </a:rPr>
              <a:t>разработки</a:t>
            </a:r>
            <a:r>
              <a:rPr sz="2150" b="1" spc="-95" dirty="0">
                <a:latin typeface="Trebuchet MS"/>
                <a:cs typeface="Trebuchet MS"/>
              </a:rPr>
              <a:t> </a:t>
            </a:r>
            <a:r>
              <a:rPr sz="2150" b="1" spc="265" dirty="0">
                <a:latin typeface="Trebuchet MS"/>
                <a:cs typeface="Trebuchet MS"/>
              </a:rPr>
              <a:t>и </a:t>
            </a:r>
            <a:r>
              <a:rPr sz="2150" b="1" spc="-630" dirty="0">
                <a:latin typeface="Trebuchet MS"/>
                <a:cs typeface="Trebuchet MS"/>
              </a:rPr>
              <a:t> </a:t>
            </a:r>
            <a:r>
              <a:rPr sz="2150" b="1" spc="170" dirty="0">
                <a:latin typeface="Trebuchet MS"/>
                <a:cs typeface="Trebuchet MS"/>
              </a:rPr>
              <a:t>реализации </a:t>
            </a:r>
            <a:r>
              <a:rPr sz="2150" b="1" spc="125" dirty="0">
                <a:latin typeface="Trebuchet MS"/>
                <a:cs typeface="Trebuchet MS"/>
              </a:rPr>
              <a:t>основных </a:t>
            </a:r>
            <a:r>
              <a:rPr sz="2150" b="1" spc="165" dirty="0">
                <a:latin typeface="Trebuchet MS"/>
                <a:cs typeface="Trebuchet MS"/>
              </a:rPr>
              <a:t>функций </a:t>
            </a:r>
            <a:r>
              <a:rPr sz="2150" b="1" spc="170" dirty="0">
                <a:latin typeface="Trebuchet MS"/>
                <a:cs typeface="Trebuchet MS"/>
              </a:rPr>
              <a:t> </a:t>
            </a:r>
            <a:r>
              <a:rPr sz="2150" b="1" spc="90" dirty="0">
                <a:latin typeface="Trebuchet MS"/>
                <a:cs typeface="Trebuchet MS"/>
              </a:rPr>
              <a:t>продукта.</a:t>
            </a:r>
            <a:endParaRPr sz="2150" dirty="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818453" y="965775"/>
            <a:ext cx="15157450" cy="8353425"/>
            <a:chOff x="1818453" y="965775"/>
            <a:chExt cx="15157450" cy="8353425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453" y="3124259"/>
              <a:ext cx="95250" cy="9524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453" y="3886259"/>
              <a:ext cx="95250" cy="9524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453" y="4648259"/>
              <a:ext cx="95250" cy="952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453" y="6172259"/>
              <a:ext cx="95250" cy="952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57229" y="1475413"/>
              <a:ext cx="1114425" cy="781050"/>
            </a:xfrm>
            <a:custGeom>
              <a:avLst/>
              <a:gdLst/>
              <a:ahLst/>
              <a:cxnLst/>
              <a:rect l="l" t="t" r="r" b="b"/>
              <a:pathLst>
                <a:path w="1114425" h="781050">
                  <a:moveTo>
                    <a:pt x="1114424" y="781049"/>
                  </a:moveTo>
                  <a:lnTo>
                    <a:pt x="0" y="781049"/>
                  </a:lnTo>
                  <a:lnTo>
                    <a:pt x="0" y="0"/>
                  </a:lnTo>
                  <a:lnTo>
                    <a:pt x="1114424" y="0"/>
                  </a:lnTo>
                  <a:lnTo>
                    <a:pt x="1114424" y="781049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63125" y="1234125"/>
              <a:ext cx="6757034" cy="8063230"/>
            </a:xfrm>
            <a:custGeom>
              <a:avLst/>
              <a:gdLst/>
              <a:ahLst/>
              <a:cxnLst/>
              <a:rect l="l" t="t" r="r" b="b"/>
              <a:pathLst>
                <a:path w="6757034" h="8063230">
                  <a:moveTo>
                    <a:pt x="6756416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6416" y="0"/>
                  </a:lnTo>
                  <a:lnTo>
                    <a:pt x="6756416" y="8062711"/>
                  </a:lnTo>
                  <a:close/>
                </a:path>
              </a:pathLst>
            </a:custGeom>
            <a:solidFill>
              <a:srgbClr val="FF3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40759" y="1211763"/>
              <a:ext cx="6801484" cy="8107680"/>
            </a:xfrm>
            <a:custGeom>
              <a:avLst/>
              <a:gdLst/>
              <a:ahLst/>
              <a:cxnLst/>
              <a:rect l="l" t="t" r="r" b="b"/>
              <a:pathLst>
                <a:path w="6801484" h="8107680">
                  <a:moveTo>
                    <a:pt x="6778782" y="8107436"/>
                  </a:moveTo>
                  <a:lnTo>
                    <a:pt x="22365" y="8107436"/>
                  </a:lnTo>
                  <a:lnTo>
                    <a:pt x="13724" y="8105657"/>
                  </a:lnTo>
                  <a:lnTo>
                    <a:pt x="6607" y="8100829"/>
                  </a:lnTo>
                  <a:lnTo>
                    <a:pt x="1779" y="8093714"/>
                  </a:lnTo>
                  <a:lnTo>
                    <a:pt x="0" y="8085074"/>
                  </a:lnTo>
                  <a:lnTo>
                    <a:pt x="0" y="22362"/>
                  </a:lnTo>
                  <a:lnTo>
                    <a:pt x="1779" y="13722"/>
                  </a:lnTo>
                  <a:lnTo>
                    <a:pt x="6607" y="6607"/>
                  </a:lnTo>
                  <a:lnTo>
                    <a:pt x="13724" y="1778"/>
                  </a:lnTo>
                  <a:lnTo>
                    <a:pt x="22365" y="0"/>
                  </a:lnTo>
                  <a:lnTo>
                    <a:pt x="6778782" y="0"/>
                  </a:lnTo>
                  <a:lnTo>
                    <a:pt x="6801148" y="46758"/>
                  </a:lnTo>
                  <a:lnTo>
                    <a:pt x="44731" y="46758"/>
                  </a:lnTo>
                  <a:lnTo>
                    <a:pt x="44731" y="8062710"/>
                  </a:lnTo>
                  <a:lnTo>
                    <a:pt x="6801148" y="8062710"/>
                  </a:lnTo>
                  <a:lnTo>
                    <a:pt x="6801148" y="8085074"/>
                  </a:lnTo>
                  <a:lnTo>
                    <a:pt x="6799368" y="8093714"/>
                  </a:lnTo>
                  <a:lnTo>
                    <a:pt x="6794540" y="8100829"/>
                  </a:lnTo>
                  <a:lnTo>
                    <a:pt x="6787423" y="8105657"/>
                  </a:lnTo>
                  <a:lnTo>
                    <a:pt x="6778782" y="8107436"/>
                  </a:lnTo>
                  <a:close/>
                </a:path>
                <a:path w="6801484" h="8107680">
                  <a:moveTo>
                    <a:pt x="6801148" y="8062710"/>
                  </a:moveTo>
                  <a:lnTo>
                    <a:pt x="6754384" y="8062710"/>
                  </a:lnTo>
                  <a:lnTo>
                    <a:pt x="6754384" y="46758"/>
                  </a:lnTo>
                  <a:lnTo>
                    <a:pt x="6801148" y="46758"/>
                  </a:lnTo>
                  <a:lnTo>
                    <a:pt x="6801148" y="8062710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92706" y="982039"/>
              <a:ext cx="6754495" cy="8063230"/>
            </a:xfrm>
            <a:custGeom>
              <a:avLst/>
              <a:gdLst/>
              <a:ahLst/>
              <a:cxnLst/>
              <a:rect l="l" t="t" r="r" b="b"/>
              <a:pathLst>
                <a:path w="6754494" h="8063230">
                  <a:moveTo>
                    <a:pt x="6754384" y="8062711"/>
                  </a:moveTo>
                  <a:lnTo>
                    <a:pt x="0" y="8062711"/>
                  </a:lnTo>
                  <a:lnTo>
                    <a:pt x="0" y="0"/>
                  </a:lnTo>
                  <a:lnTo>
                    <a:pt x="6754384" y="0"/>
                  </a:lnTo>
                  <a:lnTo>
                    <a:pt x="6754384" y="8062711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8639" y="1463945"/>
              <a:ext cx="3289095" cy="758189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240924" y="7306576"/>
              <a:ext cx="5260340" cy="1028700"/>
            </a:xfrm>
            <a:custGeom>
              <a:avLst/>
              <a:gdLst/>
              <a:ahLst/>
              <a:cxnLst/>
              <a:rect l="l" t="t" r="r" b="b"/>
              <a:pathLst>
                <a:path w="5260340" h="1028700">
                  <a:moveTo>
                    <a:pt x="5259959" y="0"/>
                  </a:moveTo>
                  <a:lnTo>
                    <a:pt x="0" y="0"/>
                  </a:lnTo>
                  <a:lnTo>
                    <a:pt x="0" y="1028674"/>
                  </a:lnTo>
                  <a:lnTo>
                    <a:pt x="5259959" y="1028674"/>
                  </a:lnTo>
                  <a:lnTo>
                    <a:pt x="5259959" y="0"/>
                  </a:lnTo>
                  <a:close/>
                </a:path>
              </a:pathLst>
            </a:custGeom>
            <a:solidFill>
              <a:srgbClr val="FF9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476435" y="965783"/>
              <a:ext cx="6787515" cy="8095615"/>
            </a:xfrm>
            <a:custGeom>
              <a:avLst/>
              <a:gdLst/>
              <a:ahLst/>
              <a:cxnLst/>
              <a:rect l="l" t="t" r="r" b="b"/>
              <a:pathLst>
                <a:path w="6787515" h="8095615">
                  <a:moveTo>
                    <a:pt x="6040717" y="6332664"/>
                  </a:moveTo>
                  <a:lnTo>
                    <a:pt x="6032589" y="6324536"/>
                  </a:lnTo>
                  <a:lnTo>
                    <a:pt x="6008192" y="6324536"/>
                  </a:lnTo>
                  <a:lnTo>
                    <a:pt x="6008192" y="6355029"/>
                  </a:lnTo>
                  <a:lnTo>
                    <a:pt x="6008192" y="7351179"/>
                  </a:lnTo>
                  <a:lnTo>
                    <a:pt x="780757" y="7351179"/>
                  </a:lnTo>
                  <a:lnTo>
                    <a:pt x="780757" y="6355029"/>
                  </a:lnTo>
                  <a:lnTo>
                    <a:pt x="6008192" y="6355029"/>
                  </a:lnTo>
                  <a:lnTo>
                    <a:pt x="6008192" y="6324536"/>
                  </a:lnTo>
                  <a:lnTo>
                    <a:pt x="754329" y="6324536"/>
                  </a:lnTo>
                  <a:lnTo>
                    <a:pt x="748220" y="6330632"/>
                  </a:lnTo>
                  <a:lnTo>
                    <a:pt x="748220" y="7377608"/>
                  </a:lnTo>
                  <a:lnTo>
                    <a:pt x="756361" y="7385736"/>
                  </a:lnTo>
                  <a:lnTo>
                    <a:pt x="6032589" y="7385736"/>
                  </a:lnTo>
                  <a:lnTo>
                    <a:pt x="6040717" y="7377608"/>
                  </a:lnTo>
                  <a:lnTo>
                    <a:pt x="6040717" y="7351179"/>
                  </a:lnTo>
                  <a:lnTo>
                    <a:pt x="6040717" y="6355029"/>
                  </a:lnTo>
                  <a:lnTo>
                    <a:pt x="6040717" y="6332664"/>
                  </a:lnTo>
                  <a:close/>
                </a:path>
                <a:path w="6787515" h="8095615">
                  <a:moveTo>
                    <a:pt x="6046813" y="729830"/>
                  </a:moveTo>
                  <a:lnTo>
                    <a:pt x="6045289" y="720940"/>
                  </a:lnTo>
                  <a:lnTo>
                    <a:pt x="6040717" y="713562"/>
                  </a:lnTo>
                  <a:lnTo>
                    <a:pt x="6033351" y="708990"/>
                  </a:lnTo>
                  <a:lnTo>
                    <a:pt x="6024448" y="707466"/>
                  </a:lnTo>
                  <a:lnTo>
                    <a:pt x="6015558" y="708990"/>
                  </a:lnTo>
                  <a:lnTo>
                    <a:pt x="6008192" y="713562"/>
                  </a:lnTo>
                  <a:lnTo>
                    <a:pt x="5857722" y="864019"/>
                  </a:lnTo>
                  <a:lnTo>
                    <a:pt x="5707265" y="713562"/>
                  </a:lnTo>
                  <a:lnTo>
                    <a:pt x="5699899" y="708990"/>
                  </a:lnTo>
                  <a:lnTo>
                    <a:pt x="5691009" y="707466"/>
                  </a:lnTo>
                  <a:lnTo>
                    <a:pt x="5682107" y="708990"/>
                  </a:lnTo>
                  <a:lnTo>
                    <a:pt x="5674741" y="713562"/>
                  </a:lnTo>
                  <a:lnTo>
                    <a:pt x="5670169" y="720940"/>
                  </a:lnTo>
                  <a:lnTo>
                    <a:pt x="5668645" y="729830"/>
                  </a:lnTo>
                  <a:lnTo>
                    <a:pt x="5670169" y="738720"/>
                  </a:lnTo>
                  <a:lnTo>
                    <a:pt x="5674741" y="746099"/>
                  </a:lnTo>
                  <a:lnTo>
                    <a:pt x="5825198" y="896543"/>
                  </a:lnTo>
                  <a:lnTo>
                    <a:pt x="5674741" y="1046975"/>
                  </a:lnTo>
                  <a:lnTo>
                    <a:pt x="5670169" y="1054341"/>
                  </a:lnTo>
                  <a:lnTo>
                    <a:pt x="5668645" y="1063231"/>
                  </a:lnTo>
                  <a:lnTo>
                    <a:pt x="5670169" y="1072134"/>
                  </a:lnTo>
                  <a:lnTo>
                    <a:pt x="5674741" y="1079500"/>
                  </a:lnTo>
                  <a:lnTo>
                    <a:pt x="5682107" y="1084072"/>
                  </a:lnTo>
                  <a:lnTo>
                    <a:pt x="5691009" y="1085596"/>
                  </a:lnTo>
                  <a:lnTo>
                    <a:pt x="5699899" y="1084072"/>
                  </a:lnTo>
                  <a:lnTo>
                    <a:pt x="5707265" y="1079500"/>
                  </a:lnTo>
                  <a:lnTo>
                    <a:pt x="5857722" y="929068"/>
                  </a:lnTo>
                  <a:lnTo>
                    <a:pt x="6008192" y="1079500"/>
                  </a:lnTo>
                  <a:lnTo>
                    <a:pt x="6015558" y="1084072"/>
                  </a:lnTo>
                  <a:lnTo>
                    <a:pt x="6024448" y="1085596"/>
                  </a:lnTo>
                  <a:lnTo>
                    <a:pt x="6033351" y="1084072"/>
                  </a:lnTo>
                  <a:lnTo>
                    <a:pt x="6040717" y="1079500"/>
                  </a:lnTo>
                  <a:lnTo>
                    <a:pt x="6045289" y="1072134"/>
                  </a:lnTo>
                  <a:lnTo>
                    <a:pt x="6046813" y="1063231"/>
                  </a:lnTo>
                  <a:lnTo>
                    <a:pt x="6045289" y="1054341"/>
                  </a:lnTo>
                  <a:lnTo>
                    <a:pt x="6040717" y="1046975"/>
                  </a:lnTo>
                  <a:lnTo>
                    <a:pt x="5890247" y="896543"/>
                  </a:lnTo>
                  <a:lnTo>
                    <a:pt x="6040717" y="746099"/>
                  </a:lnTo>
                  <a:lnTo>
                    <a:pt x="6045289" y="738720"/>
                  </a:lnTo>
                  <a:lnTo>
                    <a:pt x="6046813" y="729830"/>
                  </a:lnTo>
                  <a:close/>
                </a:path>
                <a:path w="6787515" h="8095615">
                  <a:moveTo>
                    <a:pt x="6786918" y="8128"/>
                  </a:moveTo>
                  <a:lnTo>
                    <a:pt x="6778777" y="0"/>
                  </a:lnTo>
                  <a:lnTo>
                    <a:pt x="6756413" y="0"/>
                  </a:lnTo>
                  <a:lnTo>
                    <a:pt x="6756413" y="32524"/>
                  </a:lnTo>
                  <a:lnTo>
                    <a:pt x="6756413" y="8064741"/>
                  </a:lnTo>
                  <a:lnTo>
                    <a:pt x="32524" y="8064741"/>
                  </a:lnTo>
                  <a:lnTo>
                    <a:pt x="32524" y="32524"/>
                  </a:lnTo>
                  <a:lnTo>
                    <a:pt x="6756413" y="32524"/>
                  </a:lnTo>
                  <a:lnTo>
                    <a:pt x="6756413" y="0"/>
                  </a:lnTo>
                  <a:lnTo>
                    <a:pt x="8128" y="0"/>
                  </a:lnTo>
                  <a:lnTo>
                    <a:pt x="0" y="8128"/>
                  </a:lnTo>
                  <a:lnTo>
                    <a:pt x="0" y="8087106"/>
                  </a:lnTo>
                  <a:lnTo>
                    <a:pt x="8128" y="8095234"/>
                  </a:lnTo>
                  <a:lnTo>
                    <a:pt x="6778777" y="8095234"/>
                  </a:lnTo>
                  <a:lnTo>
                    <a:pt x="6786918" y="8087106"/>
                  </a:lnTo>
                  <a:lnTo>
                    <a:pt x="6786918" y="8064741"/>
                  </a:lnTo>
                  <a:lnTo>
                    <a:pt x="6786918" y="32524"/>
                  </a:lnTo>
                  <a:lnTo>
                    <a:pt x="6786918" y="8128"/>
                  </a:lnTo>
                  <a:close/>
                </a:path>
              </a:pathLst>
            </a:custGeom>
            <a:solidFill>
              <a:srgbClr val="1B1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5602" y="6083874"/>
              <a:ext cx="2289956" cy="22732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1713" y="1557352"/>
              <a:ext cx="107032" cy="10703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064565" y="2928527"/>
            <a:ext cx="5765165" cy="421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150" b="1" spc="85" dirty="0">
                <a:latin typeface="Trebuchet MS"/>
                <a:cs typeface="Trebuchet MS"/>
              </a:rPr>
              <a:t>После</a:t>
            </a:r>
            <a:r>
              <a:rPr sz="2150" b="1" spc="-110" dirty="0">
                <a:latin typeface="Trebuchet MS"/>
                <a:cs typeface="Trebuchet MS"/>
              </a:rPr>
              <a:t> </a:t>
            </a:r>
            <a:r>
              <a:rPr sz="2150" b="1" spc="125" dirty="0">
                <a:latin typeface="Trebuchet MS"/>
                <a:cs typeface="Trebuchet MS"/>
              </a:rPr>
              <a:t>каждого</a:t>
            </a:r>
            <a:r>
              <a:rPr sz="2150" b="1" spc="-105" dirty="0">
                <a:latin typeface="Trebuchet MS"/>
                <a:cs typeface="Trebuchet MS"/>
              </a:rPr>
              <a:t> </a:t>
            </a:r>
            <a:r>
              <a:rPr sz="2150" b="1" spc="150" dirty="0">
                <a:latin typeface="Trebuchet MS"/>
                <a:cs typeface="Trebuchet MS"/>
              </a:rPr>
              <a:t>инкремента</a:t>
            </a:r>
            <a:r>
              <a:rPr sz="2150" b="1" spc="-105" dirty="0">
                <a:latin typeface="Trebuchet MS"/>
                <a:cs typeface="Trebuchet MS"/>
              </a:rPr>
              <a:t> </a:t>
            </a:r>
            <a:r>
              <a:rPr sz="2150" b="1" spc="105" dirty="0">
                <a:latin typeface="Trebuchet MS"/>
                <a:cs typeface="Trebuchet MS"/>
              </a:rPr>
              <a:t>получается </a:t>
            </a:r>
            <a:r>
              <a:rPr sz="2150" b="1" spc="-630" dirty="0">
                <a:latin typeface="Trebuchet MS"/>
                <a:cs typeface="Trebuchet MS"/>
              </a:rPr>
              <a:t> </a:t>
            </a:r>
            <a:r>
              <a:rPr sz="2150" b="1" spc="160" dirty="0">
                <a:latin typeface="Trebuchet MS"/>
                <a:cs typeface="Trebuchet MS"/>
              </a:rPr>
              <a:t>функциональный</a:t>
            </a:r>
            <a:r>
              <a:rPr sz="2150" b="1" spc="-95" dirty="0">
                <a:latin typeface="Trebuchet MS"/>
                <a:cs typeface="Trebuchet MS"/>
              </a:rPr>
              <a:t> </a:t>
            </a:r>
            <a:r>
              <a:rPr sz="2150" b="1" spc="80" dirty="0">
                <a:latin typeface="Trebuchet MS"/>
                <a:cs typeface="Trebuchet MS"/>
              </a:rPr>
              <a:t>продукт.</a:t>
            </a:r>
            <a:endParaRPr sz="2150">
              <a:latin typeface="Trebuchet MS"/>
              <a:cs typeface="Trebuchet MS"/>
            </a:endParaRPr>
          </a:p>
          <a:p>
            <a:pPr marL="12700" marR="128270">
              <a:lnSpc>
                <a:spcPct val="116300"/>
              </a:lnSpc>
            </a:pPr>
            <a:r>
              <a:rPr sz="2150" b="1" spc="120" dirty="0">
                <a:latin typeface="Trebuchet MS"/>
                <a:cs typeface="Trebuchet MS"/>
              </a:rPr>
              <a:t>Снижается</a:t>
            </a:r>
            <a:r>
              <a:rPr sz="2150" b="1" spc="-90" dirty="0">
                <a:latin typeface="Trebuchet MS"/>
                <a:cs typeface="Trebuchet MS"/>
              </a:rPr>
              <a:t> </a:t>
            </a:r>
            <a:r>
              <a:rPr sz="2150" b="1" spc="135" dirty="0">
                <a:latin typeface="Trebuchet MS"/>
                <a:cs typeface="Trebuchet MS"/>
              </a:rPr>
              <a:t>риск</a:t>
            </a:r>
            <a:r>
              <a:rPr sz="2150" b="1" spc="-90" dirty="0">
                <a:latin typeface="Trebuchet MS"/>
                <a:cs typeface="Trebuchet MS"/>
              </a:rPr>
              <a:t> </a:t>
            </a:r>
            <a:r>
              <a:rPr sz="2150" b="1" spc="135" dirty="0">
                <a:latin typeface="Trebuchet MS"/>
                <a:cs typeface="Trebuchet MS"/>
              </a:rPr>
              <a:t>неудачи</a:t>
            </a:r>
            <a:r>
              <a:rPr sz="2150" b="1" spc="-85" dirty="0">
                <a:latin typeface="Trebuchet MS"/>
                <a:cs typeface="Trebuchet MS"/>
              </a:rPr>
              <a:t> </a:t>
            </a:r>
            <a:r>
              <a:rPr sz="2150" b="1" spc="265" dirty="0">
                <a:latin typeface="Trebuchet MS"/>
                <a:cs typeface="Trebuchet MS"/>
              </a:rPr>
              <a:t>и</a:t>
            </a:r>
            <a:r>
              <a:rPr sz="2150" b="1" spc="-90" dirty="0">
                <a:latin typeface="Trebuchet MS"/>
                <a:cs typeface="Trebuchet MS"/>
              </a:rPr>
              <a:t> </a:t>
            </a:r>
            <a:r>
              <a:rPr sz="2150" b="1" spc="155" dirty="0">
                <a:latin typeface="Trebuchet MS"/>
                <a:cs typeface="Trebuchet MS"/>
              </a:rPr>
              <a:t>изменения </a:t>
            </a:r>
            <a:r>
              <a:rPr sz="2150" b="1" spc="-630" dirty="0">
                <a:latin typeface="Trebuchet MS"/>
                <a:cs typeface="Trebuchet MS"/>
              </a:rPr>
              <a:t> </a:t>
            </a:r>
            <a:r>
              <a:rPr sz="2150" b="1" spc="125" dirty="0">
                <a:latin typeface="Trebuchet MS"/>
                <a:cs typeface="Trebuchet MS"/>
              </a:rPr>
              <a:t>требований.</a:t>
            </a:r>
            <a:endParaRPr sz="2150">
              <a:latin typeface="Trebuchet MS"/>
              <a:cs typeface="Trebuchet MS"/>
            </a:endParaRPr>
          </a:p>
          <a:p>
            <a:pPr marL="12700" marR="428625">
              <a:lnSpc>
                <a:spcPct val="116300"/>
              </a:lnSpc>
            </a:pPr>
            <a:r>
              <a:rPr sz="2150" b="1" spc="125" dirty="0">
                <a:latin typeface="Trebuchet MS"/>
                <a:cs typeface="Trebuchet MS"/>
              </a:rPr>
              <a:t>Улучшается</a:t>
            </a:r>
            <a:r>
              <a:rPr sz="2150" b="1" spc="-130" dirty="0">
                <a:latin typeface="Trebuchet MS"/>
                <a:cs typeface="Trebuchet MS"/>
              </a:rPr>
              <a:t> </a:t>
            </a:r>
            <a:r>
              <a:rPr sz="2150" b="1" spc="175" dirty="0">
                <a:latin typeface="Trebuchet MS"/>
                <a:cs typeface="Trebuchet MS"/>
              </a:rPr>
              <a:t>понимание</a:t>
            </a:r>
            <a:r>
              <a:rPr sz="2150" b="1" spc="-130" dirty="0">
                <a:latin typeface="Trebuchet MS"/>
                <a:cs typeface="Trebuchet MS"/>
              </a:rPr>
              <a:t> </a:t>
            </a:r>
            <a:r>
              <a:rPr sz="2150" b="1" spc="155" dirty="0">
                <a:latin typeface="Trebuchet MS"/>
                <a:cs typeface="Trebuchet MS"/>
              </a:rPr>
              <a:t>требований </a:t>
            </a:r>
            <a:r>
              <a:rPr sz="2150" b="1" spc="-630" dirty="0">
                <a:latin typeface="Trebuchet MS"/>
                <a:cs typeface="Trebuchet MS"/>
              </a:rPr>
              <a:t> </a:t>
            </a:r>
            <a:r>
              <a:rPr sz="2150" b="1" spc="90" dirty="0">
                <a:latin typeface="Trebuchet MS"/>
                <a:cs typeface="Trebuchet MS"/>
              </a:rPr>
              <a:t>для </a:t>
            </a:r>
            <a:r>
              <a:rPr sz="2150" b="1" spc="140" dirty="0">
                <a:latin typeface="Trebuchet MS"/>
                <a:cs typeface="Trebuchet MS"/>
              </a:rPr>
              <a:t>поздних </a:t>
            </a:r>
            <a:r>
              <a:rPr sz="2150" b="1" spc="175" dirty="0">
                <a:latin typeface="Trebuchet MS"/>
                <a:cs typeface="Trebuchet MS"/>
              </a:rPr>
              <a:t>интераций </a:t>
            </a:r>
            <a:r>
              <a:rPr sz="2150" b="1" spc="160" dirty="0">
                <a:latin typeface="Trebuchet MS"/>
                <a:cs typeface="Trebuchet MS"/>
              </a:rPr>
              <a:t>как </a:t>
            </a:r>
            <a:r>
              <a:rPr sz="2150" b="1" spc="165" dirty="0">
                <a:latin typeface="Trebuchet MS"/>
                <a:cs typeface="Trebuchet MS"/>
              </a:rPr>
              <a:t> </a:t>
            </a:r>
            <a:r>
              <a:rPr sz="2150" b="1" spc="145" dirty="0">
                <a:latin typeface="Trebuchet MS"/>
                <a:cs typeface="Trebuchet MS"/>
              </a:rPr>
              <a:t>разработчиками, </a:t>
            </a:r>
            <a:r>
              <a:rPr sz="2150" b="1" spc="155" dirty="0">
                <a:latin typeface="Trebuchet MS"/>
                <a:cs typeface="Trebuchet MS"/>
              </a:rPr>
              <a:t>так </a:t>
            </a:r>
            <a:r>
              <a:rPr sz="2150" b="1" spc="265" dirty="0">
                <a:latin typeface="Trebuchet MS"/>
                <a:cs typeface="Trebuchet MS"/>
              </a:rPr>
              <a:t>и </a:t>
            </a:r>
            <a:r>
              <a:rPr sz="2150" b="1" spc="270" dirty="0">
                <a:latin typeface="Trebuchet MS"/>
                <a:cs typeface="Trebuchet MS"/>
              </a:rPr>
              <a:t> </a:t>
            </a:r>
            <a:r>
              <a:rPr sz="2150" b="1" spc="145" dirty="0">
                <a:latin typeface="Trebuchet MS"/>
                <a:cs typeface="Trebuchet MS"/>
              </a:rPr>
              <a:t>пользователями</a:t>
            </a:r>
            <a:endParaRPr sz="2150">
              <a:latin typeface="Trebuchet MS"/>
              <a:cs typeface="Trebuchet MS"/>
            </a:endParaRPr>
          </a:p>
          <a:p>
            <a:pPr marL="12700" marR="1057275">
              <a:lnSpc>
                <a:spcPct val="116300"/>
              </a:lnSpc>
            </a:pPr>
            <a:r>
              <a:rPr sz="2150" b="1" spc="155" dirty="0">
                <a:latin typeface="Trebuchet MS"/>
                <a:cs typeface="Trebuchet MS"/>
              </a:rPr>
              <a:t>Инкременты </a:t>
            </a:r>
            <a:r>
              <a:rPr sz="2150" b="1" spc="145" dirty="0">
                <a:latin typeface="Trebuchet MS"/>
                <a:cs typeface="Trebuchet MS"/>
              </a:rPr>
              <a:t>функциональных </a:t>
            </a:r>
            <a:r>
              <a:rPr sz="2150" b="1" spc="150" dirty="0">
                <a:latin typeface="Trebuchet MS"/>
                <a:cs typeface="Trebuchet MS"/>
              </a:rPr>
              <a:t> возможностей</a:t>
            </a:r>
            <a:r>
              <a:rPr sz="2150" b="1" spc="-125" dirty="0">
                <a:latin typeface="Trebuchet MS"/>
                <a:cs typeface="Trebuchet MS"/>
              </a:rPr>
              <a:t> </a:t>
            </a:r>
            <a:r>
              <a:rPr sz="2150" b="1" spc="90" dirty="0">
                <a:latin typeface="Trebuchet MS"/>
                <a:cs typeface="Trebuchet MS"/>
              </a:rPr>
              <a:t>легко</a:t>
            </a:r>
            <a:r>
              <a:rPr sz="2150" b="1" spc="-120" dirty="0">
                <a:latin typeface="Trebuchet MS"/>
                <a:cs typeface="Trebuchet MS"/>
              </a:rPr>
              <a:t> </a:t>
            </a:r>
            <a:r>
              <a:rPr sz="2150" b="1" spc="120" dirty="0">
                <a:latin typeface="Trebuchet MS"/>
                <a:cs typeface="Trebuchet MS"/>
              </a:rPr>
              <a:t>поддаются </a:t>
            </a:r>
            <a:r>
              <a:rPr sz="2150" b="1" spc="-635" dirty="0">
                <a:latin typeface="Trebuchet MS"/>
                <a:cs typeface="Trebuchet MS"/>
              </a:rPr>
              <a:t> </a:t>
            </a:r>
            <a:r>
              <a:rPr sz="2150" b="1" spc="155" dirty="0">
                <a:latin typeface="Trebuchet MS"/>
                <a:cs typeface="Trebuchet MS"/>
              </a:rPr>
              <a:t>тестированию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96368" y="7618619"/>
            <a:ext cx="3676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40" dirty="0">
                <a:latin typeface="Trebuchet MS"/>
                <a:cs typeface="Trebuchet MS"/>
              </a:rPr>
              <a:t>Преимущества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0217665" y="1306612"/>
            <a:ext cx="4814570" cy="94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95"/>
              </a:spcBef>
            </a:pPr>
            <a:r>
              <a:rPr sz="2400" b="1" spc="125" dirty="0">
                <a:solidFill>
                  <a:srgbClr val="000000"/>
                </a:solidFill>
                <a:latin typeface="Trebuchet MS"/>
                <a:cs typeface="Trebuchet MS"/>
              </a:rPr>
              <a:t>Не</a:t>
            </a:r>
            <a:r>
              <a:rPr sz="2400" b="1" spc="-1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35" dirty="0">
                <a:solidFill>
                  <a:srgbClr val="000000"/>
                </a:solidFill>
                <a:latin typeface="Trebuchet MS"/>
                <a:cs typeface="Trebuchet MS"/>
              </a:rPr>
              <a:t>предусмотрены</a:t>
            </a:r>
            <a:r>
              <a:rPr sz="2400" b="1" spc="-1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204" dirty="0">
                <a:solidFill>
                  <a:srgbClr val="000000"/>
                </a:solidFill>
                <a:latin typeface="Trebuchet MS"/>
                <a:cs typeface="Trebuchet MS"/>
              </a:rPr>
              <a:t>итерации </a:t>
            </a:r>
            <a:r>
              <a:rPr sz="2400" b="1" spc="-7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80" dirty="0">
                <a:solidFill>
                  <a:srgbClr val="000000"/>
                </a:solidFill>
                <a:latin typeface="Trebuchet MS"/>
                <a:cs typeface="Trebuchet MS"/>
              </a:rPr>
              <a:t>внутри</a:t>
            </a:r>
            <a:r>
              <a:rPr sz="2400" b="1" spc="-1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45" dirty="0">
                <a:solidFill>
                  <a:srgbClr val="000000"/>
                </a:solidFill>
                <a:latin typeface="Trebuchet MS"/>
                <a:cs typeface="Trebuchet MS"/>
              </a:rPr>
              <a:t>каждого</a:t>
            </a:r>
            <a:r>
              <a:rPr sz="2400" b="1" spc="-1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35" dirty="0">
                <a:solidFill>
                  <a:srgbClr val="000000"/>
                </a:solidFill>
                <a:latin typeface="Trebuchet MS"/>
                <a:cs typeface="Trebuchet MS"/>
              </a:rPr>
              <a:t>инкремента.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941713" y="1412488"/>
            <a:ext cx="6297295" cy="4394200"/>
            <a:chOff x="9941713" y="1412488"/>
            <a:chExt cx="6297295" cy="4394200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1713" y="2477829"/>
              <a:ext cx="107032" cy="1070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1713" y="4318782"/>
              <a:ext cx="107032" cy="1070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1713" y="5699498"/>
              <a:ext cx="107032" cy="1070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114558" y="1412488"/>
              <a:ext cx="1123950" cy="781050"/>
            </a:xfrm>
            <a:custGeom>
              <a:avLst/>
              <a:gdLst/>
              <a:ahLst/>
              <a:cxnLst/>
              <a:rect l="l" t="t" r="r" b="b"/>
              <a:pathLst>
                <a:path w="1123950" h="781050">
                  <a:moveTo>
                    <a:pt x="1123949" y="781049"/>
                  </a:moveTo>
                  <a:lnTo>
                    <a:pt x="0" y="781049"/>
                  </a:lnTo>
                  <a:lnTo>
                    <a:pt x="0" y="0"/>
                  </a:lnTo>
                  <a:lnTo>
                    <a:pt x="1123949" y="0"/>
                  </a:lnTo>
                  <a:lnTo>
                    <a:pt x="1123949" y="781049"/>
                  </a:lnTo>
                  <a:close/>
                </a:path>
              </a:pathLst>
            </a:custGeom>
            <a:solidFill>
              <a:srgbClr val="FFD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217665" y="2227089"/>
            <a:ext cx="5297170" cy="5902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95"/>
              </a:spcBef>
            </a:pPr>
            <a:r>
              <a:rPr sz="2400" b="1" spc="125" dirty="0">
                <a:latin typeface="Trebuchet MS"/>
                <a:cs typeface="Trebuchet MS"/>
              </a:rPr>
              <a:t>Определение </a:t>
            </a:r>
            <a:r>
              <a:rPr sz="2400" b="1" spc="170" dirty="0">
                <a:latin typeface="Trebuchet MS"/>
                <a:cs typeface="Trebuchet MS"/>
              </a:rPr>
              <a:t>полной </a:t>
            </a:r>
            <a:r>
              <a:rPr sz="2400" b="1" spc="175" dirty="0">
                <a:latin typeface="Trebuchet MS"/>
                <a:cs typeface="Trebuchet MS"/>
              </a:rPr>
              <a:t> </a:t>
            </a:r>
            <a:r>
              <a:rPr sz="2400" b="1" spc="160" dirty="0">
                <a:latin typeface="Trebuchet MS"/>
                <a:cs typeface="Trebuchet MS"/>
              </a:rPr>
              <a:t>функциональности </a:t>
            </a:r>
            <a:r>
              <a:rPr sz="2400" b="1" spc="150" dirty="0">
                <a:latin typeface="Trebuchet MS"/>
                <a:cs typeface="Trebuchet MS"/>
              </a:rPr>
              <a:t>должно </a:t>
            </a:r>
            <a:r>
              <a:rPr sz="2400" b="1" spc="155" dirty="0">
                <a:latin typeface="Trebuchet MS"/>
                <a:cs typeface="Trebuchet MS"/>
              </a:rPr>
              <a:t> </a:t>
            </a:r>
            <a:r>
              <a:rPr sz="2400" b="1" spc="120" dirty="0">
                <a:latin typeface="Trebuchet MS"/>
                <a:cs typeface="Trebuchet MS"/>
              </a:rPr>
              <a:t>осуществляться</a:t>
            </a:r>
            <a:r>
              <a:rPr sz="2400" b="1" spc="-100" dirty="0">
                <a:latin typeface="Trebuchet MS"/>
                <a:cs typeface="Trebuchet MS"/>
              </a:rPr>
              <a:t> </a:t>
            </a:r>
            <a:r>
              <a:rPr sz="2400" b="1" spc="240" dirty="0">
                <a:latin typeface="Trebuchet MS"/>
                <a:cs typeface="Trebuchet MS"/>
              </a:rPr>
              <a:t>в</a:t>
            </a:r>
            <a:r>
              <a:rPr sz="2400" b="1" spc="-95" dirty="0">
                <a:latin typeface="Trebuchet MS"/>
                <a:cs typeface="Trebuchet MS"/>
              </a:rPr>
              <a:t> </a:t>
            </a:r>
            <a:r>
              <a:rPr sz="2400" b="1" spc="185" dirty="0">
                <a:latin typeface="Trebuchet MS"/>
                <a:cs typeface="Trebuchet MS"/>
              </a:rPr>
              <a:t>самом</a:t>
            </a:r>
            <a:r>
              <a:rPr sz="2400" b="1" spc="-95" dirty="0">
                <a:latin typeface="Trebuchet MS"/>
                <a:cs typeface="Trebuchet MS"/>
              </a:rPr>
              <a:t> </a:t>
            </a:r>
            <a:r>
              <a:rPr sz="2400" b="1" spc="155" dirty="0">
                <a:latin typeface="Trebuchet MS"/>
                <a:cs typeface="Trebuchet MS"/>
              </a:rPr>
              <a:t>начале </a:t>
            </a:r>
            <a:r>
              <a:rPr sz="2400" b="1" spc="-705" dirty="0">
                <a:latin typeface="Trebuchet MS"/>
                <a:cs typeface="Trebuchet MS"/>
              </a:rPr>
              <a:t> </a:t>
            </a:r>
            <a:r>
              <a:rPr sz="2400" b="1" spc="160" dirty="0">
                <a:latin typeface="Trebuchet MS"/>
                <a:cs typeface="Trebuchet MS"/>
              </a:rPr>
              <a:t>жизненного </a:t>
            </a:r>
            <a:r>
              <a:rPr sz="2400" b="1" spc="200" dirty="0">
                <a:latin typeface="Trebuchet MS"/>
                <a:cs typeface="Trebuchet MS"/>
              </a:rPr>
              <a:t>цикла </a:t>
            </a:r>
            <a:r>
              <a:rPr sz="2400" b="1" spc="165" dirty="0">
                <a:latin typeface="Trebuchet MS"/>
                <a:cs typeface="Trebuchet MS"/>
              </a:rPr>
              <a:t>разработки </a:t>
            </a:r>
            <a:r>
              <a:rPr sz="2400" b="1" spc="170" dirty="0">
                <a:latin typeface="Trebuchet MS"/>
                <a:cs typeface="Trebuchet MS"/>
              </a:rPr>
              <a:t> </a:t>
            </a:r>
            <a:r>
              <a:rPr sz="2400" b="1" spc="200" dirty="0">
                <a:latin typeface="Trebuchet MS"/>
                <a:cs typeface="Trebuchet MS"/>
              </a:rPr>
              <a:t>Может </a:t>
            </a:r>
            <a:r>
              <a:rPr sz="2400" b="1" spc="180" dirty="0">
                <a:latin typeface="Trebuchet MS"/>
                <a:cs typeface="Trebuchet MS"/>
              </a:rPr>
              <a:t>возникнуть </a:t>
            </a:r>
            <a:r>
              <a:rPr sz="2400" b="1" spc="145" dirty="0">
                <a:latin typeface="Trebuchet MS"/>
                <a:cs typeface="Trebuchet MS"/>
              </a:rPr>
              <a:t>тенденция </a:t>
            </a:r>
            <a:r>
              <a:rPr sz="2400" b="1" spc="150" dirty="0">
                <a:latin typeface="Trebuchet MS"/>
                <a:cs typeface="Trebuchet MS"/>
              </a:rPr>
              <a:t> </a:t>
            </a:r>
            <a:r>
              <a:rPr sz="2400" b="1" spc="175" dirty="0">
                <a:latin typeface="Trebuchet MS"/>
                <a:cs typeface="Trebuchet MS"/>
              </a:rPr>
              <a:t>откладывания </a:t>
            </a:r>
            <a:r>
              <a:rPr sz="2400" b="1" spc="170" dirty="0">
                <a:latin typeface="Trebuchet MS"/>
                <a:cs typeface="Trebuchet MS"/>
              </a:rPr>
              <a:t>решения </a:t>
            </a:r>
            <a:r>
              <a:rPr sz="2400" b="1" spc="175" dirty="0">
                <a:latin typeface="Trebuchet MS"/>
                <a:cs typeface="Trebuchet MS"/>
              </a:rPr>
              <a:t> </a:t>
            </a:r>
            <a:r>
              <a:rPr sz="2400" b="1" spc="145" dirty="0">
                <a:latin typeface="Trebuchet MS"/>
                <a:cs typeface="Trebuchet MS"/>
              </a:rPr>
              <a:t>трудовых</a:t>
            </a:r>
            <a:r>
              <a:rPr sz="2400" b="1" spc="-100" dirty="0">
                <a:latin typeface="Trebuchet MS"/>
                <a:cs typeface="Trebuchet MS"/>
              </a:rPr>
              <a:t> </a:t>
            </a:r>
            <a:r>
              <a:rPr sz="2400" b="1" spc="110" dirty="0">
                <a:latin typeface="Trebuchet MS"/>
                <a:cs typeface="Trebuchet MS"/>
              </a:rPr>
              <a:t>задач.</a:t>
            </a:r>
            <a:endParaRPr sz="2400">
              <a:latin typeface="Trebuchet MS"/>
              <a:cs typeface="Trebuchet MS"/>
            </a:endParaRPr>
          </a:p>
          <a:p>
            <a:pPr marL="12700" marR="12065">
              <a:lnSpc>
                <a:spcPct val="125800"/>
              </a:lnSpc>
            </a:pPr>
            <a:r>
              <a:rPr sz="2400" b="1" spc="145" dirty="0">
                <a:latin typeface="Trebuchet MS"/>
                <a:cs typeface="Trebuchet MS"/>
              </a:rPr>
              <a:t>Обязательно</a:t>
            </a:r>
            <a:r>
              <a:rPr sz="2400" b="1" spc="-105" dirty="0">
                <a:latin typeface="Trebuchet MS"/>
                <a:cs typeface="Trebuchet MS"/>
              </a:rPr>
              <a:t> </a:t>
            </a:r>
            <a:r>
              <a:rPr sz="2400" b="1" spc="190" dirty="0">
                <a:latin typeface="Trebuchet MS"/>
                <a:cs typeface="Trebuchet MS"/>
              </a:rPr>
              <a:t>наличие</a:t>
            </a:r>
            <a:r>
              <a:rPr sz="2400" b="1" spc="-100" dirty="0">
                <a:latin typeface="Trebuchet MS"/>
                <a:cs typeface="Trebuchet MS"/>
              </a:rPr>
              <a:t> </a:t>
            </a:r>
            <a:r>
              <a:rPr sz="2400" b="1" spc="135" dirty="0">
                <a:latin typeface="Trebuchet MS"/>
                <a:cs typeface="Trebuchet MS"/>
              </a:rPr>
              <a:t>хорошего </a:t>
            </a:r>
            <a:r>
              <a:rPr sz="2400" b="1" spc="-705" dirty="0">
                <a:latin typeface="Trebuchet MS"/>
                <a:cs typeface="Trebuchet MS"/>
              </a:rPr>
              <a:t> </a:t>
            </a:r>
            <a:r>
              <a:rPr sz="2400" b="1" spc="180" dirty="0">
                <a:latin typeface="Trebuchet MS"/>
                <a:cs typeface="Trebuchet MS"/>
              </a:rPr>
              <a:t>планирования </a:t>
            </a:r>
            <a:r>
              <a:rPr sz="2400" b="1" spc="305" dirty="0">
                <a:latin typeface="Trebuchet MS"/>
                <a:cs typeface="Trebuchet MS"/>
              </a:rPr>
              <a:t>и </a:t>
            </a:r>
            <a:r>
              <a:rPr sz="2400" b="1" spc="310" dirty="0">
                <a:latin typeface="Trebuchet MS"/>
                <a:cs typeface="Trebuchet MS"/>
              </a:rPr>
              <a:t> </a:t>
            </a:r>
            <a:r>
              <a:rPr sz="2400" b="1" spc="170" dirty="0">
                <a:latin typeface="Trebuchet MS"/>
                <a:cs typeface="Trebuchet MS"/>
              </a:rPr>
              <a:t>проектирования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Trebuchet MS"/>
              <a:cs typeface="Trebuchet MS"/>
            </a:endParaRPr>
          </a:p>
          <a:p>
            <a:pPr marR="66040" algn="ctr">
              <a:lnSpc>
                <a:spcPct val="100000"/>
              </a:lnSpc>
              <a:spcBef>
                <a:spcPts val="5"/>
              </a:spcBef>
            </a:pPr>
            <a:r>
              <a:rPr sz="3600" b="1" spc="200" dirty="0">
                <a:latin typeface="Trebuchet MS"/>
                <a:cs typeface="Trebuchet MS"/>
              </a:rPr>
              <a:t>Недостатки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11266" name="Picture 2" descr="\\iscsi\profiles\Voronkovava\Desktop\Розовый и Красный Дигитализм Будешь моей валентинкой Предложение Презентация о любви\9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25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590</Words>
  <Application>Microsoft Office PowerPoint</Application>
  <PresentationFormat>Произвольный</PresentationFormat>
  <Paragraphs>109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Microsoft JhengHei Light</vt:lpstr>
      <vt:lpstr>Calibri</vt:lpstr>
      <vt:lpstr>Courier New</vt:lpstr>
      <vt:lpstr>Lucida Console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Высший колледж информатики Университета ВКИ НГУ  Кафедра Информатики</vt:lpstr>
      <vt:lpstr>Мы вдохновлялись этими играми</vt:lpstr>
      <vt:lpstr>Презентация PowerPoint</vt:lpstr>
      <vt:lpstr>Функционал программы</vt:lpstr>
      <vt:lpstr>Презентация PowerPoint</vt:lpstr>
      <vt:lpstr>Презентация PowerPoint</vt:lpstr>
      <vt:lpstr>Презентация PowerPoint</vt:lpstr>
      <vt:lpstr>МОДЕЛЬ ЖИЗНЕННОГО ЦИКЛА ПО: МНОГОПРОХОДНАЯ МОДЕЛЬ</vt:lpstr>
      <vt:lpstr>Не предусмотрены итерации  внутри каждого инкремента.</vt:lpstr>
      <vt:lpstr>Презентация PowerPoint</vt:lpstr>
      <vt:lpstr>Презентация PowerPoint</vt:lpstr>
      <vt:lpstr>Воронкова Валентина  пппАлександровна о</vt:lpstr>
      <vt:lpstr>Презентация PowerPoint</vt:lpstr>
      <vt:lpstr>Среда коллективной разработки для взаимодействия  команды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Высший колледж информатики Университета ВКИ НГУ  Кафедра Информатики</dc:title>
  <dc:creator>VoronkovaVA</dc:creator>
  <cp:lastModifiedBy>Валентина Воронкова</cp:lastModifiedBy>
  <cp:revision>10</cp:revision>
  <dcterms:created xsi:type="dcterms:W3CDTF">2022-06-01T05:05:00Z</dcterms:created>
  <dcterms:modified xsi:type="dcterms:W3CDTF">2022-06-09T20:48:57Z</dcterms:modified>
</cp:coreProperties>
</file>